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  <p:sldMasterId id="2147483730" r:id="rId2"/>
  </p:sldMasterIdLst>
  <p:notesMasterIdLst>
    <p:notesMasterId r:id="rId25"/>
  </p:notesMasterIdLst>
  <p:sldIdLst>
    <p:sldId id="256" r:id="rId3"/>
    <p:sldId id="583" r:id="rId4"/>
    <p:sldId id="767" r:id="rId5"/>
    <p:sldId id="589" r:id="rId6"/>
    <p:sldId id="590" r:id="rId7"/>
    <p:sldId id="263" r:id="rId8"/>
    <p:sldId id="642" r:id="rId9"/>
    <p:sldId id="757" r:id="rId10"/>
    <p:sldId id="758" r:id="rId11"/>
    <p:sldId id="761" r:id="rId12"/>
    <p:sldId id="766" r:id="rId13"/>
    <p:sldId id="584" r:id="rId14"/>
    <p:sldId id="681" r:id="rId15"/>
    <p:sldId id="760" r:id="rId16"/>
    <p:sldId id="696" r:id="rId17"/>
    <p:sldId id="764" r:id="rId18"/>
    <p:sldId id="765" r:id="rId19"/>
    <p:sldId id="586" r:id="rId20"/>
    <p:sldId id="763" r:id="rId21"/>
    <p:sldId id="588" r:id="rId22"/>
    <p:sldId id="587" r:id="rId23"/>
    <p:sldId id="71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28"/>
    <a:srgbClr val="FFFFFF"/>
    <a:srgbClr val="C8BEF0"/>
    <a:srgbClr val="AC9EE8"/>
    <a:srgbClr val="D665D3"/>
    <a:srgbClr val="E49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A15FC5-34AF-E443-9FA4-9C778601BE45}" v="340" dt="2024-05-06T17:39:54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0" autoAdjust="0"/>
    <p:restoredTop sz="86939" autoAdjust="0"/>
  </p:normalViewPr>
  <p:slideViewPr>
    <p:cSldViewPr snapToGrid="0">
      <p:cViewPr varScale="1">
        <p:scale>
          <a:sx n="53" d="100"/>
          <a:sy n="53" d="100"/>
        </p:scale>
        <p:origin x="1176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estani, Giovanni A" userId="S::crestang@oregonstate.edu::2fff20db-fc53-4c2a-ae88-c10dfa34c2fe" providerId="AD" clId="Web-{CAA15FC5-34AF-E443-9FA4-9C778601BE45}"/>
    <pc:docChg chg="addSld delSld modSld modMainMaster">
      <pc:chgData name="Crestani, Giovanni A" userId="S::crestang@oregonstate.edu::2fff20db-fc53-4c2a-ae88-c10dfa34c2fe" providerId="AD" clId="Web-{CAA15FC5-34AF-E443-9FA4-9C778601BE45}" dt="2024-05-06T17:39:53.419" v="319" actId="20577"/>
      <pc:docMkLst>
        <pc:docMk/>
      </pc:docMkLst>
      <pc:sldChg chg="addSp delSp modSp mod setBg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3982534773" sldId="256"/>
        </pc:sldMkLst>
        <pc:spChg chg="add del mod">
          <ac:chgData name="Crestani, Giovanni A" userId="S::crestang@oregonstate.edu::2fff20db-fc53-4c2a-ae88-c10dfa34c2fe" providerId="AD" clId="Web-{CAA15FC5-34AF-E443-9FA4-9C778601BE45}" dt="2024-05-06T17:24:16.261" v="16"/>
          <ac:spMkLst>
            <pc:docMk/>
            <pc:sldMk cId="3982534773" sldId="256"/>
            <ac:spMk id="4" creationId="{62E96C26-B7EC-0C14-9FE2-671F13C63A54}"/>
          </ac:spMkLst>
        </pc:spChg>
        <pc:spChg chg="del">
          <ac:chgData name="Crestani, Giovanni A" userId="S::crestang@oregonstate.edu::2fff20db-fc53-4c2a-ae88-c10dfa34c2fe" providerId="AD" clId="Web-{CAA15FC5-34AF-E443-9FA4-9C778601BE45}" dt="2024-05-06T17:24:16.261" v="15"/>
          <ac:spMkLst>
            <pc:docMk/>
            <pc:sldMk cId="3982534773" sldId="256"/>
            <ac:spMk id="31" creationId="{B4CD4028-2379-41D4-DAE6-4E960CEBE801}"/>
          </ac:spMkLst>
        </pc:spChg>
        <pc:grpChg chg="del">
          <ac:chgData name="Crestani, Giovanni A" userId="S::crestang@oregonstate.edu::2fff20db-fc53-4c2a-ae88-c10dfa34c2fe" providerId="AD" clId="Web-{CAA15FC5-34AF-E443-9FA4-9C778601BE45}" dt="2024-05-06T17:24:02.042" v="2"/>
          <ac:grpSpMkLst>
            <pc:docMk/>
            <pc:sldMk cId="3982534773" sldId="256"/>
            <ac:grpSpMk id="34" creationId="{47B8B46D-3505-2C2B-084E-472BA533D216}"/>
          </ac:grpSpMkLst>
        </pc:grpChg>
        <pc:picChg chg="del">
          <ac:chgData name="Crestani, Giovanni A" userId="S::crestang@oregonstate.edu::2fff20db-fc53-4c2a-ae88-c10dfa34c2fe" providerId="AD" clId="Web-{CAA15FC5-34AF-E443-9FA4-9C778601BE45}" dt="2024-05-06T17:24:00.714" v="1"/>
          <ac:picMkLst>
            <pc:docMk/>
            <pc:sldMk cId="3982534773" sldId="256"/>
            <ac:picMk id="29" creationId="{C4FFA12D-7A05-6EB4-5A80-801319477DDE}"/>
          </ac:picMkLst>
        </pc:picChg>
        <pc:picChg chg="del">
          <ac:chgData name="Crestani, Giovanni A" userId="S::crestang@oregonstate.edu::2fff20db-fc53-4c2a-ae88-c10dfa34c2fe" providerId="AD" clId="Web-{CAA15FC5-34AF-E443-9FA4-9C778601BE45}" dt="2024-05-06T17:23:59.808" v="0"/>
          <ac:picMkLst>
            <pc:docMk/>
            <pc:sldMk cId="3982534773" sldId="256"/>
            <ac:picMk id="30" creationId="{EB5808B8-F2D3-ECE7-266A-A75686E6A903}"/>
          </ac:picMkLst>
        </pc:picChg>
        <pc:picChg chg="del">
          <ac:chgData name="Crestani, Giovanni A" userId="S::crestang@oregonstate.edu::2fff20db-fc53-4c2a-ae88-c10dfa34c2fe" providerId="AD" clId="Web-{CAA15FC5-34AF-E443-9FA4-9C778601BE45}" dt="2024-05-06T17:24:16.261" v="14"/>
          <ac:picMkLst>
            <pc:docMk/>
            <pc:sldMk cId="3982534773" sldId="256"/>
            <ac:picMk id="32" creationId="{3D98B572-4800-211B-9BA2-F6FC3AED302B}"/>
          </ac:picMkLst>
        </pc:picChg>
        <pc:picChg chg="del">
          <ac:chgData name="Crestani, Giovanni A" userId="S::crestang@oregonstate.edu::2fff20db-fc53-4c2a-ae88-c10dfa34c2fe" providerId="AD" clId="Web-{CAA15FC5-34AF-E443-9FA4-9C778601BE45}" dt="2024-05-06T17:24:02.480" v="3"/>
          <ac:picMkLst>
            <pc:docMk/>
            <pc:sldMk cId="3982534773" sldId="256"/>
            <ac:picMk id="33" creationId="{F29A57A2-89EF-3AD2-AACF-E9663CC90182}"/>
          </ac:picMkLst>
        </pc:picChg>
        <pc:inkChg chg="del">
          <ac:chgData name="Crestani, Giovanni A" userId="S::crestang@oregonstate.edu::2fff20db-fc53-4c2a-ae88-c10dfa34c2fe" providerId="AD" clId="Web-{CAA15FC5-34AF-E443-9FA4-9C778601BE45}" dt="2024-05-06T17:24:16.261" v="13"/>
          <ac:inkMkLst>
            <pc:docMk/>
            <pc:sldMk cId="3982534773" sldId="256"/>
            <ac:inkMk id="35" creationId="{74D3715F-399F-659F-AD7F-83AD7489CBC1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4:16.261" v="12"/>
          <ac:inkMkLst>
            <pc:docMk/>
            <pc:sldMk cId="3982534773" sldId="256"/>
            <ac:inkMk id="36" creationId="{6C355774-C304-86F8-F2A0-0AA53952AA87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4:16.261" v="11"/>
          <ac:inkMkLst>
            <pc:docMk/>
            <pc:sldMk cId="3982534773" sldId="256"/>
            <ac:inkMk id="37" creationId="{922A0128-CB22-D3E0-8CA1-66D5D7FF0997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4:16.261" v="10"/>
          <ac:inkMkLst>
            <pc:docMk/>
            <pc:sldMk cId="3982534773" sldId="256"/>
            <ac:inkMk id="38" creationId="{D142BE56-39A0-A5A8-7481-88772D0E01FE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4:16.261" v="9"/>
          <ac:inkMkLst>
            <pc:docMk/>
            <pc:sldMk cId="3982534773" sldId="256"/>
            <ac:inkMk id="39" creationId="{DA1715E5-91AE-43F1-ABBE-10B9E3B24793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4:16.261" v="8"/>
          <ac:inkMkLst>
            <pc:docMk/>
            <pc:sldMk cId="3982534773" sldId="256"/>
            <ac:inkMk id="40" creationId="{DA1A4BD7-A26B-662E-37BD-56C25375ACC0}"/>
          </ac:inkMkLst>
        </pc:inkChg>
      </pc:sldChg>
      <pc:sldChg chg="mod addAnim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1903533172" sldId="263"/>
        </pc:sldMkLst>
      </pc:sldChg>
      <pc:sldChg chg="del mod">
        <pc:chgData name="Crestani, Giovanni A" userId="S::crestang@oregonstate.edu::2fff20db-fc53-4c2a-ae88-c10dfa34c2fe" providerId="AD" clId="Web-{CAA15FC5-34AF-E443-9FA4-9C778601BE45}" dt="2024-05-06T17:39:26.465" v="292"/>
        <pc:sldMkLst>
          <pc:docMk/>
          <pc:sldMk cId="2637123555" sldId="373"/>
        </pc:sldMkLst>
      </pc:sldChg>
      <pc:sldChg chg="delSp modSp mod addAnim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171389331" sldId="583"/>
        </pc:sldMkLst>
        <pc:spChg chg="mod">
          <ac:chgData name="Crestani, Giovanni A" userId="S::crestang@oregonstate.edu::2fff20db-fc53-4c2a-ae88-c10dfa34c2fe" providerId="AD" clId="Web-{CAA15FC5-34AF-E443-9FA4-9C778601BE45}" dt="2024-05-06T17:24:48.887" v="25" actId="20577"/>
          <ac:spMkLst>
            <pc:docMk/>
            <pc:sldMk cId="171389331" sldId="583"/>
            <ac:spMk id="3" creationId="{00000000-0000-0000-0000-000000000000}"/>
          </ac:spMkLst>
        </pc:spChg>
        <pc:picChg chg="del">
          <ac:chgData name="Crestani, Giovanni A" userId="S::crestang@oregonstate.edu::2fff20db-fc53-4c2a-ae88-c10dfa34c2fe" providerId="AD" clId="Web-{CAA15FC5-34AF-E443-9FA4-9C778601BE45}" dt="2024-05-06T17:24:40.184" v="21"/>
          <ac:picMkLst>
            <pc:docMk/>
            <pc:sldMk cId="171389331" sldId="583"/>
            <ac:picMk id="5122" creationId="{745EE147-3C0B-B1D7-07C5-A2C7FAEE77BA}"/>
          </ac:picMkLst>
        </pc:picChg>
      </pc:sldChg>
      <pc:sldChg chg="mod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4031524136" sldId="584"/>
        </pc:sldMkLst>
      </pc:sldChg>
      <pc:sldChg chg="modSp mod">
        <pc:chgData name="Crestani, Giovanni A" userId="S::crestang@oregonstate.edu::2fff20db-fc53-4c2a-ae88-c10dfa34c2fe" providerId="AD" clId="Web-{CAA15FC5-34AF-E443-9FA4-9C778601BE45}" dt="2024-05-06T17:38:53.885" v="289" actId="1076"/>
        <pc:sldMkLst>
          <pc:docMk/>
          <pc:sldMk cId="3647559565" sldId="586"/>
        </pc:sldMkLst>
        <pc:graphicFrameChg chg="mod modGraphic">
          <ac:chgData name="Crestani, Giovanni A" userId="S::crestang@oregonstate.edu::2fff20db-fc53-4c2a-ae88-c10dfa34c2fe" providerId="AD" clId="Web-{CAA15FC5-34AF-E443-9FA4-9C778601BE45}" dt="2024-05-06T17:38:53.885" v="289" actId="1076"/>
          <ac:graphicFrameMkLst>
            <pc:docMk/>
            <pc:sldMk cId="3647559565" sldId="586"/>
            <ac:graphicFrameMk id="3" creationId="{922ED9CE-A3F2-D3F1-51DB-97C4B2C10C2A}"/>
          </ac:graphicFrameMkLst>
        </pc:graphicFrameChg>
      </pc:sldChg>
      <pc:sldChg chg="delSp mod">
        <pc:chgData name="Crestani, Giovanni A" userId="S::crestang@oregonstate.edu::2fff20db-fc53-4c2a-ae88-c10dfa34c2fe" providerId="AD" clId="Web-{CAA15FC5-34AF-E443-9FA4-9C778601BE45}" dt="2024-05-06T17:39:09.339" v="290"/>
        <pc:sldMkLst>
          <pc:docMk/>
          <pc:sldMk cId="354034268" sldId="587"/>
        </pc:sldMkLst>
        <pc:picChg chg="del">
          <ac:chgData name="Crestani, Giovanni A" userId="S::crestang@oregonstate.edu::2fff20db-fc53-4c2a-ae88-c10dfa34c2fe" providerId="AD" clId="Web-{CAA15FC5-34AF-E443-9FA4-9C778601BE45}" dt="2024-05-06T17:39:09.339" v="290"/>
          <ac:picMkLst>
            <pc:docMk/>
            <pc:sldMk cId="354034268" sldId="587"/>
            <ac:picMk id="6" creationId="{2419F1BA-EE44-AF44-910E-7B6733186F67}"/>
          </ac:picMkLst>
        </pc:picChg>
      </pc:sldChg>
      <pc:sldChg chg="mod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3615353153" sldId="588"/>
        </pc:sldMkLst>
      </pc:sldChg>
      <pc:sldChg chg="mod addAnim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658654282" sldId="589"/>
        </pc:sldMkLst>
      </pc:sldChg>
      <pc:sldChg chg="mod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2348964440" sldId="590"/>
        </pc:sldMkLst>
      </pc:sldChg>
      <pc:sldChg chg="delSp mod setBg">
        <pc:chgData name="Crestani, Giovanni A" userId="S::crestang@oregonstate.edu::2fff20db-fc53-4c2a-ae88-c10dfa34c2fe" providerId="AD" clId="Web-{CAA15FC5-34AF-E443-9FA4-9C778601BE45}" dt="2024-05-06T17:26:03.734" v="34"/>
        <pc:sldMkLst>
          <pc:docMk/>
          <pc:sldMk cId="1789509841" sldId="642"/>
        </pc:sldMkLst>
        <pc:picChg chg="del">
          <ac:chgData name="Crestani, Giovanni A" userId="S::crestang@oregonstate.edu::2fff20db-fc53-4c2a-ae88-c10dfa34c2fe" providerId="AD" clId="Web-{CAA15FC5-34AF-E443-9FA4-9C778601BE45}" dt="2024-05-06T17:25:30.342" v="30"/>
          <ac:picMkLst>
            <pc:docMk/>
            <pc:sldMk cId="1789509841" sldId="642"/>
            <ac:picMk id="2" creationId="{18E89066-4443-A72E-324A-DCD52360D3B1}"/>
          </ac:picMkLst>
        </pc:picChg>
        <pc:picChg chg="del">
          <ac:chgData name="Crestani, Giovanni A" userId="S::crestang@oregonstate.edu::2fff20db-fc53-4c2a-ae88-c10dfa34c2fe" providerId="AD" clId="Web-{CAA15FC5-34AF-E443-9FA4-9C778601BE45}" dt="2024-05-06T17:25:31.389" v="31"/>
          <ac:picMkLst>
            <pc:docMk/>
            <pc:sldMk cId="1789509841" sldId="642"/>
            <ac:picMk id="6" creationId="{F65414CF-29B5-4629-9ECB-7B2C2F023BDD}"/>
          </ac:picMkLst>
        </pc:picChg>
      </pc:sldChg>
      <pc:sldChg chg="modSp mod addAnim">
        <pc:chgData name="Crestani, Giovanni A" userId="S::crestang@oregonstate.edu::2fff20db-fc53-4c2a-ae88-c10dfa34c2fe" providerId="AD" clId="Web-{CAA15FC5-34AF-E443-9FA4-9C778601BE45}" dt="2024-05-06T17:35:13.675" v="215"/>
        <pc:sldMkLst>
          <pc:docMk/>
          <pc:sldMk cId="1828017756" sldId="681"/>
        </pc:sldMkLst>
        <pc:spChg chg="mod">
          <ac:chgData name="Crestani, Giovanni A" userId="S::crestang@oregonstate.edu::2fff20db-fc53-4c2a-ae88-c10dfa34c2fe" providerId="AD" clId="Web-{CAA15FC5-34AF-E443-9FA4-9C778601BE45}" dt="2024-05-06T17:35:12.050" v="214" actId="14100"/>
          <ac:spMkLst>
            <pc:docMk/>
            <pc:sldMk cId="1828017756" sldId="681"/>
            <ac:spMk id="2" creationId="{24767928-6ED0-8C42-9574-341A984389DD}"/>
          </ac:spMkLst>
        </pc:spChg>
      </pc:sldChg>
      <pc:sldChg chg="mod addAnim">
        <pc:chgData name="Crestani, Giovanni A" userId="S::crestang@oregonstate.edu::2fff20db-fc53-4c2a-ae88-c10dfa34c2fe" providerId="AD" clId="Web-{CAA15FC5-34AF-E443-9FA4-9C778601BE45}" dt="2024-05-06T17:36:39.834" v="224"/>
        <pc:sldMkLst>
          <pc:docMk/>
          <pc:sldMk cId="1600586070" sldId="696"/>
        </pc:sldMkLst>
      </pc:sldChg>
      <pc:sldChg chg="delSp mod">
        <pc:chgData name="Crestani, Giovanni A" userId="S::crestang@oregonstate.edu::2fff20db-fc53-4c2a-ae88-c10dfa34c2fe" providerId="AD" clId="Web-{CAA15FC5-34AF-E443-9FA4-9C778601BE45}" dt="2024-05-06T17:39:30.762" v="293"/>
        <pc:sldMkLst>
          <pc:docMk/>
          <pc:sldMk cId="2315066501" sldId="714"/>
        </pc:sldMkLst>
        <pc:picChg chg="del">
          <ac:chgData name="Crestani, Giovanni A" userId="S::crestang@oregonstate.edu::2fff20db-fc53-4c2a-ae88-c10dfa34c2fe" providerId="AD" clId="Web-{CAA15FC5-34AF-E443-9FA4-9C778601BE45}" dt="2024-05-06T17:39:17.589" v="291"/>
          <ac:picMkLst>
            <pc:docMk/>
            <pc:sldMk cId="2315066501" sldId="714"/>
            <ac:picMk id="2" creationId="{18E89066-4443-A72E-324A-DCD52360D3B1}"/>
          </ac:picMkLst>
        </pc:picChg>
        <pc:picChg chg="del">
          <ac:chgData name="Crestani, Giovanni A" userId="S::crestang@oregonstate.edu::2fff20db-fc53-4c2a-ae88-c10dfa34c2fe" providerId="AD" clId="Web-{CAA15FC5-34AF-E443-9FA4-9C778601BE45}" dt="2024-05-06T17:39:30.762" v="293"/>
          <ac:picMkLst>
            <pc:docMk/>
            <pc:sldMk cId="2315066501" sldId="714"/>
            <ac:picMk id="6" creationId="{F65414CF-29B5-4629-9ECB-7B2C2F023BDD}"/>
          </ac:picMkLst>
        </pc:picChg>
      </pc:sldChg>
      <pc:sldChg chg="delSp mod setBg">
        <pc:chgData name="Crestani, Giovanni A" userId="S::crestang@oregonstate.edu::2fff20db-fc53-4c2a-ae88-c10dfa34c2fe" providerId="AD" clId="Web-{CAA15FC5-34AF-E443-9FA4-9C778601BE45}" dt="2024-05-06T17:26:18.437" v="48"/>
        <pc:sldMkLst>
          <pc:docMk/>
          <pc:sldMk cId="443625883" sldId="757"/>
        </pc:sldMkLst>
        <pc:spChg chg="del">
          <ac:chgData name="Crestani, Giovanni A" userId="S::crestang@oregonstate.edu::2fff20db-fc53-4c2a-ae88-c10dfa34c2fe" providerId="AD" clId="Web-{CAA15FC5-34AF-E443-9FA4-9C778601BE45}" dt="2024-05-06T17:26:18.437" v="48"/>
          <ac:spMkLst>
            <pc:docMk/>
            <pc:sldMk cId="443625883" sldId="757"/>
            <ac:spMk id="4" creationId="{62E96C26-B7EC-0C14-9FE2-671F13C63A54}"/>
          </ac:spMkLst>
        </pc:spChg>
        <pc:spChg chg="del">
          <ac:chgData name="Crestani, Giovanni A" userId="S::crestang@oregonstate.edu::2fff20db-fc53-4c2a-ae88-c10dfa34c2fe" providerId="AD" clId="Web-{CAA15FC5-34AF-E443-9FA4-9C778601BE45}" dt="2024-05-06T17:26:18.437" v="45"/>
          <ac:spMkLst>
            <pc:docMk/>
            <pc:sldMk cId="443625883" sldId="757"/>
            <ac:spMk id="31" creationId="{B4CD4028-2379-41D4-DAE6-4E960CEBE801}"/>
          </ac:spMkLst>
        </pc:spChg>
        <pc:grpChg chg="del">
          <ac:chgData name="Crestani, Giovanni A" userId="S::crestang@oregonstate.edu::2fff20db-fc53-4c2a-ae88-c10dfa34c2fe" providerId="AD" clId="Web-{CAA15FC5-34AF-E443-9FA4-9C778601BE45}" dt="2024-05-06T17:26:18.422" v="42"/>
          <ac:grpSpMkLst>
            <pc:docMk/>
            <pc:sldMk cId="443625883" sldId="757"/>
            <ac:grpSpMk id="34" creationId="{47B8B46D-3505-2C2B-084E-472BA533D216}"/>
          </ac:grpSpMkLst>
        </pc:grpChg>
        <pc:picChg chg="del">
          <ac:chgData name="Crestani, Giovanni A" userId="S::crestang@oregonstate.edu::2fff20db-fc53-4c2a-ae88-c10dfa34c2fe" providerId="AD" clId="Web-{CAA15FC5-34AF-E443-9FA4-9C778601BE45}" dt="2024-05-06T17:26:18.437" v="47"/>
          <ac:picMkLst>
            <pc:docMk/>
            <pc:sldMk cId="443625883" sldId="757"/>
            <ac:picMk id="29" creationId="{C4FFA12D-7A05-6EB4-5A80-801319477DDE}"/>
          </ac:picMkLst>
        </pc:picChg>
        <pc:picChg chg="del">
          <ac:chgData name="Crestani, Giovanni A" userId="S::crestang@oregonstate.edu::2fff20db-fc53-4c2a-ae88-c10dfa34c2fe" providerId="AD" clId="Web-{CAA15FC5-34AF-E443-9FA4-9C778601BE45}" dt="2024-05-06T17:26:18.437" v="46"/>
          <ac:picMkLst>
            <pc:docMk/>
            <pc:sldMk cId="443625883" sldId="757"/>
            <ac:picMk id="30" creationId="{EB5808B8-F2D3-ECE7-266A-A75686E6A903}"/>
          </ac:picMkLst>
        </pc:picChg>
        <pc:picChg chg="del">
          <ac:chgData name="Crestani, Giovanni A" userId="S::crestang@oregonstate.edu::2fff20db-fc53-4c2a-ae88-c10dfa34c2fe" providerId="AD" clId="Web-{CAA15FC5-34AF-E443-9FA4-9C778601BE45}" dt="2024-05-06T17:26:18.437" v="44"/>
          <ac:picMkLst>
            <pc:docMk/>
            <pc:sldMk cId="443625883" sldId="757"/>
            <ac:picMk id="32" creationId="{3D98B572-4800-211B-9BA2-F6FC3AED302B}"/>
          </ac:picMkLst>
        </pc:picChg>
        <pc:picChg chg="del">
          <ac:chgData name="Crestani, Giovanni A" userId="S::crestang@oregonstate.edu::2fff20db-fc53-4c2a-ae88-c10dfa34c2fe" providerId="AD" clId="Web-{CAA15FC5-34AF-E443-9FA4-9C778601BE45}" dt="2024-05-06T17:26:18.437" v="43"/>
          <ac:picMkLst>
            <pc:docMk/>
            <pc:sldMk cId="443625883" sldId="757"/>
            <ac:picMk id="33" creationId="{F29A57A2-89EF-3AD2-AACF-E9663CC90182}"/>
          </ac:picMkLst>
        </pc:picChg>
        <pc:inkChg chg="del">
          <ac:chgData name="Crestani, Giovanni A" userId="S::crestang@oregonstate.edu::2fff20db-fc53-4c2a-ae88-c10dfa34c2fe" providerId="AD" clId="Web-{CAA15FC5-34AF-E443-9FA4-9C778601BE45}" dt="2024-05-06T17:26:18.422" v="41"/>
          <ac:inkMkLst>
            <pc:docMk/>
            <pc:sldMk cId="443625883" sldId="757"/>
            <ac:inkMk id="35" creationId="{74D3715F-399F-659F-AD7F-83AD7489CBC1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6:18.422" v="40"/>
          <ac:inkMkLst>
            <pc:docMk/>
            <pc:sldMk cId="443625883" sldId="757"/>
            <ac:inkMk id="36" creationId="{6C355774-C304-86F8-F2A0-0AA53952AA87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6:18.422" v="39"/>
          <ac:inkMkLst>
            <pc:docMk/>
            <pc:sldMk cId="443625883" sldId="757"/>
            <ac:inkMk id="37" creationId="{922A0128-CB22-D3E0-8CA1-66D5D7FF0997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6:18.422" v="38"/>
          <ac:inkMkLst>
            <pc:docMk/>
            <pc:sldMk cId="443625883" sldId="757"/>
            <ac:inkMk id="38" creationId="{D142BE56-39A0-A5A8-7481-88772D0E01FE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6:18.422" v="37"/>
          <ac:inkMkLst>
            <pc:docMk/>
            <pc:sldMk cId="443625883" sldId="757"/>
            <ac:inkMk id="39" creationId="{DA1715E5-91AE-43F1-ABBE-10B9E3B24793}"/>
          </ac:inkMkLst>
        </pc:inkChg>
        <pc:inkChg chg="del">
          <ac:chgData name="Crestani, Giovanni A" userId="S::crestang@oregonstate.edu::2fff20db-fc53-4c2a-ae88-c10dfa34c2fe" providerId="AD" clId="Web-{CAA15FC5-34AF-E443-9FA4-9C778601BE45}" dt="2024-05-06T17:26:18.422" v="36"/>
          <ac:inkMkLst>
            <pc:docMk/>
            <pc:sldMk cId="443625883" sldId="757"/>
            <ac:inkMk id="40" creationId="{DA1A4BD7-A26B-662E-37BD-56C25375ACC0}"/>
          </ac:inkMkLst>
        </pc:inkChg>
      </pc:sldChg>
      <pc:sldChg chg="mod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809742730" sldId="758"/>
        </pc:sldMkLst>
      </pc:sldChg>
      <pc:sldChg chg="addSp delSp modSp mod addAnim">
        <pc:chgData name="Crestani, Giovanni A" userId="S::crestang@oregonstate.edu::2fff20db-fc53-4c2a-ae88-c10dfa34c2fe" providerId="AD" clId="Web-{CAA15FC5-34AF-E443-9FA4-9C778601BE45}" dt="2024-05-06T17:36:28.459" v="223" actId="20577"/>
        <pc:sldMkLst>
          <pc:docMk/>
          <pc:sldMk cId="3104765876" sldId="760"/>
        </pc:sldMkLst>
        <pc:spChg chg="mod">
          <ac:chgData name="Crestani, Giovanni A" userId="S::crestang@oregonstate.edu::2fff20db-fc53-4c2a-ae88-c10dfa34c2fe" providerId="AD" clId="Web-{CAA15FC5-34AF-E443-9FA4-9C778601BE45}" dt="2024-05-06T17:36:28.459" v="223" actId="20577"/>
          <ac:spMkLst>
            <pc:docMk/>
            <pc:sldMk cId="3104765876" sldId="760"/>
            <ac:spMk id="7" creationId="{53098E07-2728-C1CF-91E4-1F9E6D4C1E8D}"/>
          </ac:spMkLst>
        </pc:spChg>
        <pc:picChg chg="add del mod">
          <ac:chgData name="Crestani, Giovanni A" userId="S::crestang@oregonstate.edu::2fff20db-fc53-4c2a-ae88-c10dfa34c2fe" providerId="AD" clId="Web-{CAA15FC5-34AF-E443-9FA4-9C778601BE45}" dt="2024-05-06T17:36:16.067" v="220"/>
          <ac:picMkLst>
            <pc:docMk/>
            <pc:sldMk cId="3104765876" sldId="760"/>
            <ac:picMk id="5" creationId="{2BE1B14A-13AB-0DF6-6F10-914D8556216E}"/>
          </ac:picMkLst>
        </pc:picChg>
      </pc:sldChg>
      <pc:sldChg chg="delSp modSp mod">
        <pc:chgData name="Crestani, Giovanni A" userId="S::crestang@oregonstate.edu::2fff20db-fc53-4c2a-ae88-c10dfa34c2fe" providerId="AD" clId="Web-{CAA15FC5-34AF-E443-9FA4-9C778601BE45}" dt="2024-05-06T17:26:32.125" v="52" actId="1076"/>
        <pc:sldMkLst>
          <pc:docMk/>
          <pc:sldMk cId="2322257834" sldId="761"/>
        </pc:sldMkLst>
        <pc:spChg chg="del">
          <ac:chgData name="Crestani, Giovanni A" userId="S::crestang@oregonstate.edu::2fff20db-fc53-4c2a-ae88-c10dfa34c2fe" providerId="AD" clId="Web-{CAA15FC5-34AF-E443-9FA4-9C778601BE45}" dt="2024-05-06T17:26:28.844" v="49"/>
          <ac:spMkLst>
            <pc:docMk/>
            <pc:sldMk cId="2322257834" sldId="761"/>
            <ac:spMk id="9" creationId="{19873A8C-019B-AA8F-2AA0-23C4B5DFB7D4}"/>
          </ac:spMkLst>
        </pc:spChg>
        <pc:spChg chg="mod">
          <ac:chgData name="Crestani, Giovanni A" userId="S::crestang@oregonstate.edu::2fff20db-fc53-4c2a-ae88-c10dfa34c2fe" providerId="AD" clId="Web-{CAA15FC5-34AF-E443-9FA4-9C778601BE45}" dt="2024-05-06T17:26:32.125" v="52" actId="1076"/>
          <ac:spMkLst>
            <pc:docMk/>
            <pc:sldMk cId="2322257834" sldId="761"/>
            <ac:spMk id="10" creationId="{91C09E00-2E91-A598-6D93-9BCA297493B6}"/>
          </ac:spMkLst>
        </pc:spChg>
        <pc:picChg chg="del">
          <ac:chgData name="Crestani, Giovanni A" userId="S::crestang@oregonstate.edu::2fff20db-fc53-4c2a-ae88-c10dfa34c2fe" providerId="AD" clId="Web-{CAA15FC5-34AF-E443-9FA4-9C778601BE45}" dt="2024-05-06T17:26:28.844" v="51"/>
          <ac:picMkLst>
            <pc:docMk/>
            <pc:sldMk cId="2322257834" sldId="761"/>
            <ac:picMk id="6" creationId="{8CA1005A-B782-5D73-94E4-231B96932862}"/>
          </ac:picMkLst>
        </pc:picChg>
        <pc:inkChg chg="del">
          <ac:chgData name="Crestani, Giovanni A" userId="S::crestang@oregonstate.edu::2fff20db-fc53-4c2a-ae88-c10dfa34c2fe" providerId="AD" clId="Web-{CAA15FC5-34AF-E443-9FA4-9C778601BE45}" dt="2024-05-06T17:26:28.844" v="50"/>
          <ac:inkMkLst>
            <pc:docMk/>
            <pc:sldMk cId="2322257834" sldId="761"/>
            <ac:inkMk id="8" creationId="{8B6507C9-6B64-34E3-AD9C-41ED683CCC5D}"/>
          </ac:inkMkLst>
        </pc:inkChg>
      </pc:sldChg>
      <pc:sldChg chg="mod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2771698298" sldId="763"/>
        </pc:sldMkLst>
      </pc:sldChg>
      <pc:sldChg chg="mod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3323367104" sldId="764"/>
        </pc:sldMkLst>
      </pc:sldChg>
      <pc:sldChg chg="mod">
        <pc:chgData name="Crestani, Giovanni A" userId="S::crestang@oregonstate.edu::2fff20db-fc53-4c2a-ae88-c10dfa34c2fe" providerId="AD" clId="Web-{CAA15FC5-34AF-E443-9FA4-9C778601BE45}" dt="2024-05-06T17:25:45.686" v="33"/>
        <pc:sldMkLst>
          <pc:docMk/>
          <pc:sldMk cId="3985097161" sldId="765"/>
        </pc:sldMkLst>
      </pc:sldChg>
      <pc:sldChg chg="addSp modSp new addAnim">
        <pc:chgData name="Crestani, Giovanni A" userId="S::crestang@oregonstate.edu::2fff20db-fc53-4c2a-ae88-c10dfa34c2fe" providerId="AD" clId="Web-{CAA15FC5-34AF-E443-9FA4-9C778601BE45}" dt="2024-05-06T17:34:45.064" v="213"/>
        <pc:sldMkLst>
          <pc:docMk/>
          <pc:sldMk cId="1600367737" sldId="766"/>
        </pc:sldMkLst>
        <pc:spChg chg="mod">
          <ac:chgData name="Crestani, Giovanni A" userId="S::crestang@oregonstate.edu::2fff20db-fc53-4c2a-ae88-c10dfa34c2fe" providerId="AD" clId="Web-{CAA15FC5-34AF-E443-9FA4-9C778601BE45}" dt="2024-05-06T17:26:57.095" v="66" actId="20577"/>
          <ac:spMkLst>
            <pc:docMk/>
            <pc:sldMk cId="1600367737" sldId="766"/>
            <ac:spMk id="2" creationId="{87B8E661-CFC2-3856-3DA7-208501E2F652}"/>
          </ac:spMkLst>
        </pc:spChg>
        <pc:spChg chg="mod">
          <ac:chgData name="Crestani, Giovanni A" userId="S::crestang@oregonstate.edu::2fff20db-fc53-4c2a-ae88-c10dfa34c2fe" providerId="AD" clId="Web-{CAA15FC5-34AF-E443-9FA4-9C778601BE45}" dt="2024-05-06T17:34:12.391" v="206" actId="20577"/>
          <ac:spMkLst>
            <pc:docMk/>
            <pc:sldMk cId="1600367737" sldId="766"/>
            <ac:spMk id="3" creationId="{69FBD251-BF2B-9D4C-73F9-4BC637AFC585}"/>
          </ac:spMkLst>
        </pc:spChg>
        <pc:picChg chg="add mod">
          <ac:chgData name="Crestani, Giovanni A" userId="S::crestang@oregonstate.edu::2fff20db-fc53-4c2a-ae88-c10dfa34c2fe" providerId="AD" clId="Web-{CAA15FC5-34AF-E443-9FA4-9C778601BE45}" dt="2024-05-06T17:34:15.173" v="208" actId="1076"/>
          <ac:picMkLst>
            <pc:docMk/>
            <pc:sldMk cId="1600367737" sldId="766"/>
            <ac:picMk id="4" creationId="{FE92E653-8203-13AE-CC00-FCC8B076EF3A}"/>
          </ac:picMkLst>
        </pc:picChg>
        <pc:picChg chg="add mod">
          <ac:chgData name="Crestani, Giovanni A" userId="S::crestang@oregonstate.edu::2fff20db-fc53-4c2a-ae88-c10dfa34c2fe" providerId="AD" clId="Web-{CAA15FC5-34AF-E443-9FA4-9C778601BE45}" dt="2024-05-06T17:34:33.783" v="210" actId="1076"/>
          <ac:picMkLst>
            <pc:docMk/>
            <pc:sldMk cId="1600367737" sldId="766"/>
            <ac:picMk id="5" creationId="{29A73BEF-B5CD-2403-6FCD-17B2C198B544}"/>
          </ac:picMkLst>
        </pc:picChg>
      </pc:sldChg>
      <pc:sldChg chg="add del replId">
        <pc:chgData name="Crestani, Giovanni A" userId="S::crestang@oregonstate.edu::2fff20db-fc53-4c2a-ae88-c10dfa34c2fe" providerId="AD" clId="Web-{CAA15FC5-34AF-E443-9FA4-9C778601BE45}" dt="2024-05-06T17:37:28.070" v="258"/>
        <pc:sldMkLst>
          <pc:docMk/>
          <pc:sldMk cId="1708309216" sldId="767"/>
        </pc:sldMkLst>
      </pc:sldChg>
      <pc:sldChg chg="modSp new">
        <pc:chgData name="Crestani, Giovanni A" userId="S::crestang@oregonstate.edu::2fff20db-fc53-4c2a-ae88-c10dfa34c2fe" providerId="AD" clId="Web-{CAA15FC5-34AF-E443-9FA4-9C778601BE45}" dt="2024-05-06T17:39:53.419" v="319" actId="20577"/>
        <pc:sldMkLst>
          <pc:docMk/>
          <pc:sldMk cId="2872031358" sldId="767"/>
        </pc:sldMkLst>
        <pc:spChg chg="mod">
          <ac:chgData name="Crestani, Giovanni A" userId="S::crestang@oregonstate.edu::2fff20db-fc53-4c2a-ae88-c10dfa34c2fe" providerId="AD" clId="Web-{CAA15FC5-34AF-E443-9FA4-9C778601BE45}" dt="2024-05-06T17:39:44.669" v="297" actId="20577"/>
          <ac:spMkLst>
            <pc:docMk/>
            <pc:sldMk cId="2872031358" sldId="767"/>
            <ac:spMk id="2" creationId="{1F511E8A-CBA4-D598-9D53-796925EC8623}"/>
          </ac:spMkLst>
        </pc:spChg>
        <pc:spChg chg="mod">
          <ac:chgData name="Crestani, Giovanni A" userId="S::crestang@oregonstate.edu::2fff20db-fc53-4c2a-ae88-c10dfa34c2fe" providerId="AD" clId="Web-{CAA15FC5-34AF-E443-9FA4-9C778601BE45}" dt="2024-05-06T17:39:53.419" v="319" actId="20577"/>
          <ac:spMkLst>
            <pc:docMk/>
            <pc:sldMk cId="2872031358" sldId="767"/>
            <ac:spMk id="3" creationId="{2509362F-7D61-E3CA-86AA-48FDBCBDC029}"/>
          </ac:spMkLst>
        </pc:spChg>
      </pc:sldChg>
      <pc:sldMasterChg chg="mod setBg modSldLayout">
        <pc:chgData name="Crestani, Giovanni A" userId="S::crestang@oregonstate.edu::2fff20db-fc53-4c2a-ae88-c10dfa34c2fe" providerId="AD" clId="Web-{CAA15FC5-34AF-E443-9FA4-9C778601BE45}" dt="2024-05-06T17:25:45.686" v="33"/>
        <pc:sldMasterMkLst>
          <pc:docMk/>
          <pc:sldMasterMk cId="3691747614" sldId="2147483716"/>
        </pc:sldMasterMkLst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3444162975" sldId="2147483717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1584376717" sldId="2147483718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3464845978" sldId="2147483719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4091188078" sldId="2147483720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4172327885" sldId="2147483721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3406183742" sldId="2147483722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2022381793" sldId="2147483723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2601250699" sldId="2147483724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3514474552" sldId="2147483725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2689584651" sldId="2147483726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3691747614" sldId="2147483716"/>
            <pc:sldLayoutMk cId="3067112910" sldId="2147483727"/>
          </pc:sldLayoutMkLst>
        </pc:sldLayoutChg>
      </pc:sldMasterChg>
      <pc:sldMasterChg chg="mod setBg modSldLayout">
        <pc:chgData name="Crestani, Giovanni A" userId="S::crestang@oregonstate.edu::2fff20db-fc53-4c2a-ae88-c10dfa34c2fe" providerId="AD" clId="Web-{CAA15FC5-34AF-E443-9FA4-9C778601BE45}" dt="2024-05-06T17:25:45.686" v="33"/>
        <pc:sldMasterMkLst>
          <pc:docMk/>
          <pc:sldMasterMk cId="1576421108" sldId="2147483730"/>
        </pc:sldMasterMkLst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2149971850" sldId="2147483731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1210647555" sldId="2147483732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2989688788" sldId="2147483733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3668567412" sldId="2147483734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3081143450" sldId="2147483735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3784773253" sldId="2147483736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3488993305" sldId="2147483737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2958742900" sldId="2147483738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3455866581" sldId="2147483739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3361659795" sldId="2147483740"/>
          </pc:sldLayoutMkLst>
        </pc:sldLayoutChg>
        <pc:sldLayoutChg chg="mod">
          <pc:chgData name="Crestani, Giovanni A" userId="S::crestang@oregonstate.edu::2fff20db-fc53-4c2a-ae88-c10dfa34c2fe" providerId="AD" clId="Web-{CAA15FC5-34AF-E443-9FA4-9C778601BE45}" dt="2024-05-06T17:25:45.686" v="33"/>
          <pc:sldLayoutMkLst>
            <pc:docMk/>
            <pc:sldMasterMk cId="1576421108" sldId="2147483730"/>
            <pc:sldLayoutMk cId="1460369470" sldId="214748374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C25B6-E5F3-405B-B0A5-22C0ADE2D0A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81B50-A394-4BC0-A4D4-47C31642E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98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579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81B50-A394-4BC0-A4D4-47C31642E5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50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646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569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439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12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4D1BAC-0063-6B4F-AE7A-976136AE5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54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84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74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4D1BAC-0063-6B4F-AE7A-976136AE5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81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7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2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809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81B50-A394-4BC0-A4D4-47C31642E5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81B50-A394-4BC0-A4D4-47C31642E5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0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8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12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71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47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88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67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43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73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93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4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76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66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59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45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2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8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5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09E86D8-5721-486E-A51E-BA9F6ED8BF8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4866CAD-AFB2-4258-A0B1-EF99257F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7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4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45A7471-9FF0-42E3-A405-12BC41E3160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9AA016B-4363-42D2-AE29-EB12CA7DB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2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oregonstate.edu/media/t/0_x5xyeg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9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1157-24C0-4712-84F1-BD1D58900F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48453" y="4525542"/>
            <a:ext cx="9544865" cy="2849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Lab 6: Oak creek</a:t>
            </a:r>
          </a:p>
        </p:txBody>
      </p:sp>
    </p:spTree>
    <p:extLst>
      <p:ext uri="{BB962C8B-B14F-4D97-AF65-F5344CB8AC3E}">
        <p14:creationId xmlns:p14="http://schemas.microsoft.com/office/powerpoint/2010/main" val="398253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281" y="447201"/>
            <a:ext cx="5824728" cy="596359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8600" dirty="0">
                <a:solidFill>
                  <a:schemeClr val="accent1"/>
                </a:solidFill>
              </a:rPr>
              <a:t>TODAY </a:t>
            </a:r>
          </a:p>
          <a:p>
            <a:pPr marL="0" indent="0">
              <a:buNone/>
            </a:pPr>
            <a:r>
              <a:rPr lang="en-US" sz="8600" dirty="0">
                <a:solidFill>
                  <a:schemeClr val="tx1"/>
                </a:solidFill>
              </a:rPr>
              <a:t>Collect data </a:t>
            </a:r>
            <a:br>
              <a:rPr lang="en-US" sz="8600" dirty="0">
                <a:solidFill>
                  <a:schemeClr val="tx1"/>
                </a:solidFill>
              </a:rPr>
            </a:br>
            <a:endParaRPr lang="en-US" sz="8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8600" dirty="0">
                <a:solidFill>
                  <a:schemeClr val="accent1"/>
                </a:solidFill>
              </a:rPr>
              <a:t>THIS WEEK</a:t>
            </a:r>
          </a:p>
          <a:p>
            <a:pPr marL="0" indent="0">
              <a:buNone/>
            </a:pPr>
            <a:r>
              <a:rPr lang="en-US" sz="8600" dirty="0">
                <a:solidFill>
                  <a:schemeClr val="tx1"/>
                </a:solidFill>
              </a:rPr>
              <a:t>Enter data into spreadsheets. </a:t>
            </a:r>
            <a:br>
              <a:rPr lang="en-US" sz="8600" dirty="0">
                <a:solidFill>
                  <a:schemeClr val="tx1"/>
                </a:solidFill>
              </a:rPr>
            </a:br>
            <a:r>
              <a:rPr lang="en-US" sz="8600" dirty="0">
                <a:solidFill>
                  <a:schemeClr val="tx1"/>
                </a:solidFill>
              </a:rPr>
              <a:t>All labs will share the data.</a:t>
            </a:r>
            <a:endParaRPr lang="en-US" sz="8600" i="1" dirty="0">
              <a:solidFill>
                <a:schemeClr val="tx1"/>
              </a:solidFill>
            </a:endParaRPr>
          </a:p>
          <a:p>
            <a:endParaRPr lang="en-US" sz="8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8600" dirty="0">
                <a:solidFill>
                  <a:schemeClr val="accent1"/>
                </a:solidFill>
              </a:rPr>
              <a:t>NEXT WEEK (in lab)</a:t>
            </a:r>
          </a:p>
          <a:p>
            <a:pPr marL="0" indent="0">
              <a:buNone/>
            </a:pPr>
            <a:r>
              <a:rPr lang="en-US" sz="8600" dirty="0">
                <a:solidFill>
                  <a:schemeClr val="tx1"/>
                </a:solidFill>
              </a:rPr>
              <a:t>Analyze course wide data </a:t>
            </a:r>
          </a:p>
          <a:p>
            <a:pPr marL="0" indent="0">
              <a:buNone/>
            </a:pPr>
            <a:r>
              <a:rPr lang="en-US" sz="8600" dirty="0">
                <a:solidFill>
                  <a:schemeClr val="tx1"/>
                </a:solidFill>
              </a:rPr>
              <a:t>Work on presentations </a:t>
            </a:r>
            <a:br>
              <a:rPr lang="en-US" sz="8600" dirty="0">
                <a:solidFill>
                  <a:schemeClr val="tx1"/>
                </a:solidFill>
              </a:rPr>
            </a:br>
            <a:endParaRPr lang="en-US" sz="86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8600" dirty="0">
                <a:solidFill>
                  <a:schemeClr val="accent1"/>
                </a:solidFill>
              </a:rPr>
              <a:t>WEEK 8</a:t>
            </a:r>
          </a:p>
          <a:p>
            <a:pPr marL="0" indent="0">
              <a:buNone/>
            </a:pPr>
            <a:r>
              <a:rPr lang="en-US" sz="8600" dirty="0">
                <a:solidFill>
                  <a:schemeClr val="tx1"/>
                </a:solidFill>
              </a:rPr>
              <a:t>Rough draft due</a:t>
            </a:r>
          </a:p>
          <a:p>
            <a:pPr marL="0" indent="0">
              <a:buNone/>
            </a:pPr>
            <a:r>
              <a:rPr lang="en-US" sz="8600" dirty="0">
                <a:solidFill>
                  <a:schemeClr val="tx1"/>
                </a:solidFill>
              </a:rPr>
              <a:t>Group presentations</a:t>
            </a:r>
          </a:p>
          <a:p>
            <a:pPr marL="0" indent="0">
              <a:buNone/>
            </a:pPr>
            <a:endParaRPr lang="en-US" sz="4100" dirty="0">
              <a:solidFill>
                <a:schemeClr val="accent1"/>
              </a:solidFill>
            </a:endParaRPr>
          </a:p>
          <a:p>
            <a:pPr marL="3975" lvl="1" indent="0">
              <a:buNone/>
            </a:pPr>
            <a:endParaRPr lang="en-US" sz="2727" dirty="0">
              <a:solidFill>
                <a:schemeClr val="accent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133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C09E00-2E91-A598-6D93-9BCA2974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561" y="2998914"/>
            <a:ext cx="4873752" cy="855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32225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E661-CFC2-3856-3DA7-208501E2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Data entry: Due Sunday!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BD251-BF2B-9D4C-73F9-4BC637AFC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n-US" dirty="0">
                <a:ea typeface="Calibri Light"/>
                <a:cs typeface="Calibri Light"/>
              </a:rPr>
              <a:t>Each group should add the data they collect today into the Lab's spreadsheet (available under Lab Materials on Canvas);</a:t>
            </a:r>
          </a:p>
          <a:p>
            <a:pPr marL="457200" indent="-457200">
              <a:buChar char="•"/>
            </a:pPr>
            <a:r>
              <a:rPr lang="en-US" dirty="0">
                <a:ea typeface="Calibri Light"/>
                <a:cs typeface="Calibri Light"/>
              </a:rPr>
              <a:t>I will clean it, add to the Class spreadsheet and then make it available so you can analyze it next week!</a:t>
            </a:r>
          </a:p>
          <a:p>
            <a:pPr>
              <a:buChar char="•"/>
            </a:pPr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92E653-8203-13AE-CC00-FCC8B076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894309"/>
            <a:ext cx="8915400" cy="1190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73BEF-B5CD-2403-6FCD-17B2C198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23" y="5784249"/>
            <a:ext cx="27813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334505"/>
            <a:ext cx="7498080" cy="855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 video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 descr="Screen Shot 2016-05-07 at 3.32.54 PM.png">
            <a:extLst>
              <a:ext uri="{FF2B5EF4-FFF2-40B4-BE49-F238E27FC236}">
                <a16:creationId xmlns:a16="http://schemas.microsoft.com/office/drawing/2014/main" id="{2FF576A9-8C48-B8E5-A167-519278FCE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09" y="1357746"/>
            <a:ext cx="9144000" cy="49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queen&#10;&#10;Description automatically generated">
            <a:extLst>
              <a:ext uri="{FF2B5EF4-FFF2-40B4-BE49-F238E27FC236}">
                <a16:creationId xmlns:a16="http://schemas.microsoft.com/office/drawing/2014/main" id="{57EDD303-2DC7-C5FF-A1D9-45317B012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3676" r="5684" b="3676"/>
          <a:stretch/>
        </p:blipFill>
        <p:spPr>
          <a:xfrm>
            <a:off x="5522976" y="1548957"/>
            <a:ext cx="5505831" cy="4269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67928-6ED0-8C42-9574-341A9843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376775"/>
            <a:ext cx="10783072" cy="853779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data collection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098E07-2728-C1CF-91E4-1F9E6D4C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07" y="1464250"/>
            <a:ext cx="4952253" cy="4438904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The </a:t>
            </a:r>
            <a:r>
              <a:rPr lang="en-US" sz="3000" b="1" dirty="0"/>
              <a:t>base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measurement</a:t>
            </a:r>
            <a:r>
              <a:rPr lang="en-US" sz="3000" dirty="0"/>
              <a:t> </a:t>
            </a:r>
            <a:r>
              <a:rPr lang="en-US" sz="3000" b="1" dirty="0"/>
              <a:t>transects</a:t>
            </a:r>
            <a:r>
              <a:rPr lang="en-US" sz="3000" dirty="0"/>
              <a:t> will already be laid out. 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Place your quadrat so the bottom edge is at your quadrat location distance.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Take measurements within quadrat for percent coverage and species diversity data.</a:t>
            </a:r>
          </a:p>
          <a:p>
            <a:endParaRPr lang="en-US" sz="3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97B3C9-B461-0474-647B-990CFF969B14}"/>
              </a:ext>
            </a:extLst>
          </p:cNvPr>
          <p:cNvCxnSpPr>
            <a:cxnSpLocks/>
          </p:cNvCxnSpPr>
          <p:nvPr/>
        </p:nvCxnSpPr>
        <p:spPr>
          <a:xfrm flipV="1">
            <a:off x="7646322" y="1379543"/>
            <a:ext cx="0" cy="4032439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0522C5-EAFF-B48F-7886-A86C77D3CF78}"/>
              </a:ext>
            </a:extLst>
          </p:cNvPr>
          <p:cNvCxnSpPr>
            <a:cxnSpLocks/>
          </p:cNvCxnSpPr>
          <p:nvPr/>
        </p:nvCxnSpPr>
        <p:spPr>
          <a:xfrm>
            <a:off x="5394960" y="5411982"/>
            <a:ext cx="56338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DFCCB06-DCB7-61C2-359C-A0EF8342D54E}"/>
              </a:ext>
            </a:extLst>
          </p:cNvPr>
          <p:cNvSpPr/>
          <p:nvPr/>
        </p:nvSpPr>
        <p:spPr>
          <a:xfrm>
            <a:off x="6678545" y="4497582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9BC7C-2150-EC05-1FE6-63C6ED08DD5C}"/>
              </a:ext>
            </a:extLst>
          </p:cNvPr>
          <p:cNvSpPr txBox="1"/>
          <p:nvPr/>
        </p:nvSpPr>
        <p:spPr>
          <a:xfrm>
            <a:off x="6342406" y="6019560"/>
            <a:ext cx="260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 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AA2995-8D33-4C9E-5AD0-9B00400E85B9}"/>
              </a:ext>
            </a:extLst>
          </p:cNvPr>
          <p:cNvCxnSpPr>
            <a:cxnSpLocks/>
          </p:cNvCxnSpPr>
          <p:nvPr/>
        </p:nvCxnSpPr>
        <p:spPr>
          <a:xfrm flipV="1">
            <a:off x="6728144" y="5411982"/>
            <a:ext cx="864801" cy="724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01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queen&#10;&#10;Description automatically generated">
            <a:extLst>
              <a:ext uri="{FF2B5EF4-FFF2-40B4-BE49-F238E27FC236}">
                <a16:creationId xmlns:a16="http://schemas.microsoft.com/office/drawing/2014/main" id="{57EDD303-2DC7-C5FF-A1D9-45317B012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3676" r="5684" b="3676"/>
          <a:stretch/>
        </p:blipFill>
        <p:spPr>
          <a:xfrm>
            <a:off x="5522976" y="1548957"/>
            <a:ext cx="5505831" cy="4269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67928-6ED0-8C42-9574-341A9843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376775"/>
            <a:ext cx="10772775" cy="853779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data collection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098E07-2728-C1CF-91E4-1F9E6D4C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07" y="1464249"/>
            <a:ext cx="4952253" cy="501697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000" dirty="0"/>
              <a:t>The </a:t>
            </a:r>
            <a:r>
              <a:rPr lang="en-US" sz="3000" b="1" dirty="0"/>
              <a:t>transect number </a:t>
            </a:r>
            <a:r>
              <a:rPr lang="en-US" sz="3000" dirty="0"/>
              <a:t>is the distance along the </a:t>
            </a:r>
            <a:r>
              <a:rPr lang="en-US" sz="3000" b="1" dirty="0"/>
              <a:t>base transect</a:t>
            </a:r>
            <a:r>
              <a:rPr lang="en-US" sz="3000" dirty="0"/>
              <a:t>: for our class the transect number = </a:t>
            </a:r>
            <a:r>
              <a:rPr lang="en-US" sz="3000" b="1">
                <a:highlight>
                  <a:srgbClr val="FFFF00"/>
                </a:highlight>
              </a:rPr>
              <a:t>6</a:t>
            </a:r>
            <a:endParaRPr lang="en-US" sz="3000" dirty="0">
              <a:highlight>
                <a:srgbClr val="FFFF00"/>
              </a:highlight>
            </a:endParaRPr>
          </a:p>
          <a:p>
            <a:endParaRPr lang="en-US" sz="3000" dirty="0"/>
          </a:p>
          <a:p>
            <a:r>
              <a:rPr lang="en-US" sz="3000" dirty="0"/>
              <a:t>The </a:t>
            </a:r>
            <a:r>
              <a:rPr lang="en-US" sz="3000" b="1" dirty="0"/>
              <a:t>plot location</a:t>
            </a:r>
            <a:r>
              <a:rPr lang="en-US" sz="3000" dirty="0"/>
              <a:t> is the distance along the </a:t>
            </a: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measurement transect</a:t>
            </a:r>
            <a:r>
              <a:rPr lang="en-US" sz="3000" b="1" dirty="0"/>
              <a:t>. </a:t>
            </a:r>
          </a:p>
          <a:p>
            <a:endParaRPr lang="en-US" sz="3000" b="1" dirty="0"/>
          </a:p>
          <a:p>
            <a:r>
              <a:rPr lang="en-US" sz="3000" dirty="0"/>
              <a:t>Riparian habitat are plot locations of 5 or less m</a:t>
            </a:r>
          </a:p>
          <a:p>
            <a:endParaRPr lang="en-US" sz="3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97B3C9-B461-0474-647B-990CFF969B14}"/>
              </a:ext>
            </a:extLst>
          </p:cNvPr>
          <p:cNvCxnSpPr>
            <a:cxnSpLocks/>
          </p:cNvCxnSpPr>
          <p:nvPr/>
        </p:nvCxnSpPr>
        <p:spPr>
          <a:xfrm flipV="1">
            <a:off x="7646322" y="1379543"/>
            <a:ext cx="0" cy="4032439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0522C5-EAFF-B48F-7886-A86C77D3CF78}"/>
              </a:ext>
            </a:extLst>
          </p:cNvPr>
          <p:cNvCxnSpPr>
            <a:cxnSpLocks/>
          </p:cNvCxnSpPr>
          <p:nvPr/>
        </p:nvCxnSpPr>
        <p:spPr>
          <a:xfrm>
            <a:off x="5394960" y="5411982"/>
            <a:ext cx="56338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DFCCB06-DCB7-61C2-359C-A0EF8342D54E}"/>
              </a:ext>
            </a:extLst>
          </p:cNvPr>
          <p:cNvSpPr/>
          <p:nvPr/>
        </p:nvSpPr>
        <p:spPr>
          <a:xfrm>
            <a:off x="6678545" y="2566070"/>
            <a:ext cx="914400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9BC7C-2150-EC05-1FE6-63C6ED08DD5C}"/>
              </a:ext>
            </a:extLst>
          </p:cNvPr>
          <p:cNvSpPr txBox="1"/>
          <p:nvPr/>
        </p:nvSpPr>
        <p:spPr>
          <a:xfrm>
            <a:off x="6342406" y="6019560"/>
            <a:ext cx="260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Transect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AA2995-8D33-4C9E-5AD0-9B00400E85B9}"/>
              </a:ext>
            </a:extLst>
          </p:cNvPr>
          <p:cNvCxnSpPr>
            <a:cxnSpLocks/>
          </p:cNvCxnSpPr>
          <p:nvPr/>
        </p:nvCxnSpPr>
        <p:spPr>
          <a:xfrm flipV="1">
            <a:off x="6728144" y="5411982"/>
            <a:ext cx="864801" cy="724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DEDDCB-0F0C-51A7-60FE-69A2E7DE126C}"/>
              </a:ext>
            </a:extLst>
          </p:cNvPr>
          <p:cNvSpPr txBox="1"/>
          <p:nvPr/>
        </p:nvSpPr>
        <p:spPr>
          <a:xfrm>
            <a:off x="8465753" y="869445"/>
            <a:ext cx="260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823C3-7F5D-7964-22D4-C299A5E33E17}"/>
              </a:ext>
            </a:extLst>
          </p:cNvPr>
          <p:cNvCxnSpPr>
            <a:cxnSpLocks/>
          </p:cNvCxnSpPr>
          <p:nvPr/>
        </p:nvCxnSpPr>
        <p:spPr>
          <a:xfrm flipH="1">
            <a:off x="7619633" y="1331110"/>
            <a:ext cx="1634095" cy="21493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7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098E07-2728-C1CF-91E4-1F9E6D4C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953" y="1674906"/>
            <a:ext cx="4313661" cy="4289915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800" b="1" dirty="0"/>
              <a:t>For trees: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/>
              <a:t>Use the point on the measurement transect that intersects</a:t>
            </a:r>
            <a:r>
              <a:rPr lang="en-US" sz="2800" b="1" dirty="0"/>
              <a:t> the top</a:t>
            </a:r>
            <a:r>
              <a:rPr lang="en-US" sz="2800" dirty="0"/>
              <a:t> </a:t>
            </a:r>
            <a:r>
              <a:rPr lang="en-US" sz="2800" b="1" dirty="0"/>
              <a:t>of the quadrat</a:t>
            </a:r>
            <a:r>
              <a:rPr lang="en-US" sz="2800" dirty="0"/>
              <a:t> to measure distance from.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/>
              <a:t>Don’t forget to repeat for each direction!</a:t>
            </a:r>
          </a:p>
          <a:p>
            <a:pPr marL="0" indent="0">
              <a:spcBef>
                <a:spcPts val="600"/>
              </a:spcBef>
              <a:buNone/>
            </a:pPr>
            <a:endParaRPr lang="en-US" sz="2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/>
              <a:t>If a tree is more than 20m away, record as 0m.</a:t>
            </a:r>
          </a:p>
          <a:p>
            <a:pPr marL="0" indent="0">
              <a:spcBef>
                <a:spcPts val="600"/>
              </a:spcBef>
              <a:buNone/>
            </a:pPr>
            <a:endParaRPr lang="en-US" sz="2800" dirty="0"/>
          </a:p>
          <a:p>
            <a:pPr marL="0" indent="0">
              <a:spcBef>
                <a:spcPts val="600"/>
              </a:spcBef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EA8DD9B7-B764-1DE2-3134-3BE93E4588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b="2734"/>
          <a:stretch/>
        </p:blipFill>
        <p:spPr>
          <a:xfrm>
            <a:off x="5867399" y="1878162"/>
            <a:ext cx="5617583" cy="428991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4B5130-8DEF-4D94-3916-69C59F6487B2}"/>
              </a:ext>
            </a:extLst>
          </p:cNvPr>
          <p:cNvCxnSpPr/>
          <p:nvPr/>
        </p:nvCxnSpPr>
        <p:spPr>
          <a:xfrm>
            <a:off x="5544457" y="5675086"/>
            <a:ext cx="62121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EFC097-AC3B-50F1-7CA2-16DE6A87FEAF}"/>
              </a:ext>
            </a:extLst>
          </p:cNvPr>
          <p:cNvCxnSpPr>
            <a:cxnSpLocks/>
          </p:cNvCxnSpPr>
          <p:nvPr/>
        </p:nvCxnSpPr>
        <p:spPr>
          <a:xfrm>
            <a:off x="8084457" y="1596571"/>
            <a:ext cx="0" cy="4571505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790847-2872-D457-54D2-C93D7B2495AA}"/>
              </a:ext>
            </a:extLst>
          </p:cNvPr>
          <p:cNvCxnSpPr>
            <a:cxnSpLocks/>
          </p:cNvCxnSpPr>
          <p:nvPr/>
        </p:nvCxnSpPr>
        <p:spPr>
          <a:xfrm flipV="1">
            <a:off x="8084457" y="4588303"/>
            <a:ext cx="127435" cy="1176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C47BA-4517-E6AA-0E8D-81C5575799FE}"/>
              </a:ext>
            </a:extLst>
          </p:cNvPr>
          <p:cNvCxnSpPr>
            <a:cxnSpLocks/>
          </p:cNvCxnSpPr>
          <p:nvPr/>
        </p:nvCxnSpPr>
        <p:spPr>
          <a:xfrm flipH="1" flipV="1">
            <a:off x="7544124" y="4306712"/>
            <a:ext cx="604050" cy="4050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23AE6-AC61-9DD6-C72B-69E24D016ED2}"/>
              </a:ext>
            </a:extLst>
          </p:cNvPr>
          <p:cNvCxnSpPr>
            <a:cxnSpLocks/>
          </p:cNvCxnSpPr>
          <p:nvPr/>
        </p:nvCxnSpPr>
        <p:spPr>
          <a:xfrm flipH="1" flipV="1">
            <a:off x="8084457" y="2935373"/>
            <a:ext cx="127435" cy="5658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FE755E-8D0C-18DC-0371-E5B065012232}"/>
              </a:ext>
            </a:extLst>
          </p:cNvPr>
          <p:cNvCxnSpPr>
            <a:cxnSpLocks/>
          </p:cNvCxnSpPr>
          <p:nvPr/>
        </p:nvCxnSpPr>
        <p:spPr>
          <a:xfrm flipV="1">
            <a:off x="7520476" y="2990679"/>
            <a:ext cx="570737" cy="10324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5CDFA3-6DA4-A9BB-503B-95E70D590169}"/>
              </a:ext>
            </a:extLst>
          </p:cNvPr>
          <p:cNvCxnSpPr>
            <a:cxnSpLocks/>
          </p:cNvCxnSpPr>
          <p:nvPr/>
        </p:nvCxnSpPr>
        <p:spPr>
          <a:xfrm>
            <a:off x="7520476" y="2757971"/>
            <a:ext cx="570737" cy="2316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B12763-3E56-EFA5-15B3-C4D676CE76D5}"/>
              </a:ext>
            </a:extLst>
          </p:cNvPr>
          <p:cNvCxnSpPr>
            <a:cxnSpLocks/>
          </p:cNvCxnSpPr>
          <p:nvPr/>
        </p:nvCxnSpPr>
        <p:spPr>
          <a:xfrm flipH="1">
            <a:off x="8091213" y="2710295"/>
            <a:ext cx="584977" cy="2529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12FD984-CF2A-F234-870A-E8661983E578}"/>
              </a:ext>
            </a:extLst>
          </p:cNvPr>
          <p:cNvSpPr txBox="1">
            <a:spLocks/>
          </p:cNvSpPr>
          <p:nvPr/>
        </p:nvSpPr>
        <p:spPr>
          <a:xfrm>
            <a:off x="709612" y="376775"/>
            <a:ext cx="10772775" cy="853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data collection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56E565-B4F3-49B7-33D4-A3657257B993}"/>
              </a:ext>
            </a:extLst>
          </p:cNvPr>
          <p:cNvCxnSpPr>
            <a:cxnSpLocks/>
          </p:cNvCxnSpPr>
          <p:nvPr/>
        </p:nvCxnSpPr>
        <p:spPr>
          <a:xfrm flipH="1" flipV="1">
            <a:off x="8072140" y="4672618"/>
            <a:ext cx="398976" cy="39933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C72066-E216-167B-ECD5-4EC32EA3F073}"/>
              </a:ext>
            </a:extLst>
          </p:cNvPr>
          <p:cNvCxnSpPr>
            <a:cxnSpLocks/>
          </p:cNvCxnSpPr>
          <p:nvPr/>
        </p:nvCxnSpPr>
        <p:spPr>
          <a:xfrm flipV="1">
            <a:off x="7221182" y="4672618"/>
            <a:ext cx="844203" cy="56298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8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098E07-2728-C1CF-91E4-1F9E6D4C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953" y="1674906"/>
            <a:ext cx="4313661" cy="428991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800" b="1" dirty="0"/>
              <a:t>For trees: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/>
              <a:t>To ID trees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sz="2800" dirty="0"/>
              <a:t> We will provide a dichotomous key</a:t>
            </a:r>
          </a:p>
          <a:p>
            <a:pPr>
              <a:spcBef>
                <a:spcPts val="600"/>
              </a:spcBef>
              <a:buFontTx/>
              <a:buChar char="-"/>
            </a:pPr>
            <a:endParaRPr lang="en-US" sz="2800" dirty="0"/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sz="2800" dirty="0"/>
              <a:t> There’s an app for that</a:t>
            </a:r>
          </a:p>
          <a:p>
            <a:pPr marL="0" indent="0">
              <a:spcBef>
                <a:spcPts val="600"/>
              </a:spcBef>
              <a:buNone/>
            </a:pPr>
            <a:endParaRPr lang="en-US" sz="2800" dirty="0"/>
          </a:p>
          <a:p>
            <a:pPr marL="0" indent="0">
              <a:spcBef>
                <a:spcPts val="600"/>
              </a:spcBef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12FD984-CF2A-F234-870A-E8661983E578}"/>
              </a:ext>
            </a:extLst>
          </p:cNvPr>
          <p:cNvSpPr txBox="1">
            <a:spLocks/>
          </p:cNvSpPr>
          <p:nvPr/>
        </p:nvSpPr>
        <p:spPr>
          <a:xfrm>
            <a:off x="709612" y="376775"/>
            <a:ext cx="10772775" cy="853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data collection</a:t>
            </a:r>
          </a:p>
        </p:txBody>
      </p:sp>
      <p:pic>
        <p:nvPicPr>
          <p:cNvPr id="1026" name="Picture 2" descr="Pl@ntNet - Viquipèdia, l'enciclopèdia lliure">
            <a:extLst>
              <a:ext uri="{FF2B5EF4-FFF2-40B4-BE49-F238E27FC236}">
                <a16:creationId xmlns:a16="http://schemas.microsoft.com/office/drawing/2014/main" id="{6E70DA49-86BC-DB4E-999E-6052EBA4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72" y="461105"/>
            <a:ext cx="2796539" cy="273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This: The Best Plant Identifier Camera App | PetaPixel">
            <a:extLst>
              <a:ext uri="{FF2B5EF4-FFF2-40B4-BE49-F238E27FC236}">
                <a16:creationId xmlns:a16="http://schemas.microsoft.com/office/drawing/2014/main" id="{5443CE02-65CA-7A7B-A5F9-CC7DCD70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11" y="898754"/>
            <a:ext cx="3539317" cy="18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>
            <a:extLst>
              <a:ext uri="{FF2B5EF4-FFF2-40B4-BE49-F238E27FC236}">
                <a16:creationId xmlns:a16="http://schemas.microsoft.com/office/drawing/2014/main" id="{5EBCB91F-1EC9-1FFD-7E05-8E57C7E269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2EA24B-3134-9F55-7D35-BD1A9FDC6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472" y="3296337"/>
            <a:ext cx="5590184" cy="27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now Your Poison Ivy, Oak and Sumac. Identify &amp; Treat - Coryell Health">
            <a:extLst>
              <a:ext uri="{FF2B5EF4-FFF2-40B4-BE49-F238E27FC236}">
                <a16:creationId xmlns:a16="http://schemas.microsoft.com/office/drawing/2014/main" id="{F0A55CCF-080A-5A64-FFE3-A2B9A6C9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r="33700"/>
          <a:stretch/>
        </p:blipFill>
        <p:spPr bwMode="auto">
          <a:xfrm>
            <a:off x="8171648" y="54234"/>
            <a:ext cx="3922031" cy="67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now Your Poison Ivy, Oak and Sumac. Identify &amp; Treat - Coryell Health">
            <a:extLst>
              <a:ext uri="{FF2B5EF4-FFF2-40B4-BE49-F238E27FC236}">
                <a16:creationId xmlns:a16="http://schemas.microsoft.com/office/drawing/2014/main" id="{AA6EAAC4-5385-FC8C-A90A-9CB54447D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9"/>
          <a:stretch/>
        </p:blipFill>
        <p:spPr bwMode="auto">
          <a:xfrm>
            <a:off x="172257" y="54235"/>
            <a:ext cx="3848095" cy="67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098E07-2728-C1CF-91E4-1F9E6D4C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905" y="3611186"/>
            <a:ext cx="3290271" cy="1707573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800" b="1" dirty="0"/>
              <a:t>Don’t touch poison oak or poison ivy!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b="1" dirty="0"/>
              <a:t>If you’re unsure, leave it alone.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5EBCB91F-1EC9-1FFD-7E05-8E57C7E269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7EFD54-0FC6-12CA-0D21-810E32B9E5B7}"/>
              </a:ext>
            </a:extLst>
          </p:cNvPr>
          <p:cNvSpPr txBox="1">
            <a:spLocks/>
          </p:cNvSpPr>
          <p:nvPr/>
        </p:nvSpPr>
        <p:spPr>
          <a:xfrm>
            <a:off x="8365781" y="4263458"/>
            <a:ext cx="3533764" cy="105530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2800" b="1" dirty="0"/>
              <a:t>We will provide gloves.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2800" b="1" dirty="0"/>
              <a:t>We have special soap.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3" name="poisonivy">
            <a:hlinkClick r:id="" action="ppaction://media"/>
            <a:extLst>
              <a:ext uri="{FF2B5EF4-FFF2-40B4-BE49-F238E27FC236}">
                <a16:creationId xmlns:a16="http://schemas.microsoft.com/office/drawing/2014/main" id="{5975E76C-8116-6F1E-EE58-81F7F148A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1953" y="54234"/>
            <a:ext cx="3848094" cy="67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9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315003"/>
            <a:ext cx="7498080" cy="6518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Your quadrats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22ED9CE-A3F2-D3F1-51DB-97C4B2C10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389794"/>
              </p:ext>
            </p:extLst>
          </p:nvPr>
        </p:nvGraphicFramePr>
        <p:xfrm>
          <a:off x="1149096" y="1148265"/>
          <a:ext cx="9893808" cy="457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73452">
                  <a:extLst>
                    <a:ext uri="{9D8B030D-6E8A-4147-A177-3AD203B41FA5}">
                      <a16:colId xmlns:a16="http://schemas.microsoft.com/office/drawing/2014/main" val="3079951996"/>
                    </a:ext>
                  </a:extLst>
                </a:gridCol>
                <a:gridCol w="2473452">
                  <a:extLst>
                    <a:ext uri="{9D8B030D-6E8A-4147-A177-3AD203B41FA5}">
                      <a16:colId xmlns:a16="http://schemas.microsoft.com/office/drawing/2014/main" val="3936347400"/>
                    </a:ext>
                  </a:extLst>
                </a:gridCol>
                <a:gridCol w="2473452">
                  <a:extLst>
                    <a:ext uri="{9D8B030D-6E8A-4147-A177-3AD203B41FA5}">
                      <a16:colId xmlns:a16="http://schemas.microsoft.com/office/drawing/2014/main" val="1691296127"/>
                    </a:ext>
                  </a:extLst>
                </a:gridCol>
                <a:gridCol w="2473452">
                  <a:extLst>
                    <a:ext uri="{9D8B030D-6E8A-4147-A177-3AD203B41FA5}">
                      <a16:colId xmlns:a16="http://schemas.microsoft.com/office/drawing/2014/main" val="195936612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Table number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Quadrat 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Quadrat 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Side of 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transect line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932011"/>
                  </a:ext>
                </a:extLst>
              </a:tr>
              <a:tr h="391556">
                <a:tc vMerge="1">
                  <a:txBody>
                    <a:bodyPr/>
                    <a:lstStyle/>
                    <a:p>
                      <a:r>
                        <a:rPr lang="en-US" dirty="0"/>
                        <a:t>Table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 from stream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 from stream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956"/>
                  </a:ext>
                </a:extLst>
              </a:tr>
              <a:tr h="3673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1.5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0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79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4.5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23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7.5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36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4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10.5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383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55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18" y="960051"/>
            <a:ext cx="5934458" cy="5193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4"/>
                </a:solidFill>
              </a:rPr>
              <a:t>Before leaving the field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Show data sheets to TA and return equipment before leaving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3000" i="1" dirty="0">
                <a:solidFill>
                  <a:schemeClr val="tx1"/>
                </a:solidFill>
              </a:rPr>
              <a:t>This is your ‘signature’ for the week</a:t>
            </a:r>
            <a:endParaRPr lang="en-US" sz="43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Only one person needs to enter the data for the group</a:t>
            </a:r>
          </a:p>
          <a:p>
            <a:pPr marL="0" indent="0">
              <a:buNone/>
            </a:pPr>
            <a:r>
              <a:rPr lang="en-US" sz="2800" i="1" dirty="0">
                <a:solidFill>
                  <a:schemeClr val="tx1"/>
                </a:solidFill>
              </a:rPr>
              <a:t>Do not put units in the cells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US" sz="2727" dirty="0">
              <a:solidFill>
                <a:schemeClr val="accent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133" dirty="0">
              <a:solidFill>
                <a:schemeClr val="tx1"/>
              </a:solidFill>
            </a:endParaRPr>
          </a:p>
        </p:txBody>
      </p:sp>
      <p:pic>
        <p:nvPicPr>
          <p:cNvPr id="2050" name="Picture 2" descr="INPUT THE DATA ALL THE DATA!! - Snoopy | Meme Generator">
            <a:extLst>
              <a:ext uri="{FF2B5EF4-FFF2-40B4-BE49-F238E27FC236}">
                <a16:creationId xmlns:a16="http://schemas.microsoft.com/office/drawing/2014/main" id="{B1461D35-7CA8-612C-B453-0AF73E26E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43" y="800331"/>
            <a:ext cx="4320791" cy="565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9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58" y="72985"/>
            <a:ext cx="5222434" cy="10627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Lab roadmap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577" y="1182051"/>
            <a:ext cx="6321521" cy="53700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pperplate Gothic Light"/>
              </a:rPr>
              <a:t>YOU ARE HERE: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</a:rPr>
              <a:t>Oak creek data collection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4"/>
                </a:solidFill>
              </a:rPr>
              <a:t>Due Today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</a:rPr>
              <a:t>Lab 6 pre-lab</a:t>
            </a:r>
            <a:br>
              <a:rPr lang="en-US" sz="2800" dirty="0">
                <a:solidFill>
                  <a:schemeClr val="accent1"/>
                </a:solidFill>
              </a:rPr>
            </a:br>
            <a:endParaRPr lang="en-US" sz="2800">
              <a:solidFill>
                <a:schemeClr val="accent1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pperplate Gothic Light"/>
              </a:rPr>
              <a:t>WHERE WE’RE GOING: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</a:rPr>
              <a:t>Data analysis</a:t>
            </a:r>
            <a:br>
              <a:rPr lang="en-US" sz="2800" dirty="0">
                <a:solidFill>
                  <a:schemeClr val="accent1"/>
                </a:solidFill>
              </a:rPr>
            </a:b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4"/>
                </a:solidFill>
              </a:rPr>
              <a:t>Due next week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tx1"/>
                </a:solidFill>
              </a:rPr>
              <a:t>Sunday: data entry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Tuesday: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Lab 7 pre-lab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Annotated bibliography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8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58" y="1482504"/>
            <a:ext cx="6619241" cy="3626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4"/>
                </a:solidFill>
              </a:rPr>
              <a:t>TO GET POINTS FOR LAB TODAY</a:t>
            </a:r>
          </a:p>
          <a:p>
            <a:pPr marL="0" indent="0">
              <a:buNone/>
            </a:pPr>
            <a:r>
              <a:rPr lang="en-US" sz="4100" dirty="0">
                <a:solidFill>
                  <a:schemeClr val="tx1"/>
                </a:solidFill>
              </a:rPr>
              <a:t>Must have your data sheets checked before departing Oak Creek </a:t>
            </a:r>
            <a:r>
              <a:rPr lang="en-US" sz="4100" b="1" dirty="0">
                <a:solidFill>
                  <a:schemeClr val="tx1"/>
                </a:solidFill>
              </a:rPr>
              <a:t>AND</a:t>
            </a:r>
            <a:r>
              <a:rPr lang="en-US" sz="4100" dirty="0">
                <a:solidFill>
                  <a:schemeClr val="tx1"/>
                </a:solidFill>
              </a:rPr>
              <a:t> have the data entered in google sheet by </a:t>
            </a:r>
            <a:r>
              <a:rPr lang="en-US" sz="4100" b="1" dirty="0">
                <a:solidFill>
                  <a:schemeClr val="tx1"/>
                </a:solidFill>
              </a:rPr>
              <a:t>Sunday at midnight</a:t>
            </a:r>
            <a:endParaRPr lang="en-US" sz="4100" dirty="0">
              <a:solidFill>
                <a:schemeClr val="accent1"/>
              </a:solidFill>
            </a:endParaRPr>
          </a:p>
          <a:p>
            <a:pPr marL="3975" lvl="1" indent="0">
              <a:buNone/>
            </a:pPr>
            <a:endParaRPr lang="en-US" sz="2727" dirty="0">
              <a:solidFill>
                <a:schemeClr val="accent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133" dirty="0">
              <a:solidFill>
                <a:schemeClr val="tx1"/>
              </a:solidFill>
            </a:endParaRPr>
          </a:p>
        </p:txBody>
      </p:sp>
      <p:pic>
        <p:nvPicPr>
          <p:cNvPr id="2050" name="Picture 2" descr="INPUT THE DATA ALL THE DATA!! - Snoopy | Meme Generator">
            <a:extLst>
              <a:ext uri="{FF2B5EF4-FFF2-40B4-BE49-F238E27FC236}">
                <a16:creationId xmlns:a16="http://schemas.microsoft.com/office/drawing/2014/main" id="{B1461D35-7CA8-612C-B453-0AF73E26E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43" y="800331"/>
            <a:ext cx="4320791" cy="565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35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334505"/>
            <a:ext cx="7498080" cy="855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Out to the field!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5F02-60F0-9717-D681-98A64BC24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1425715"/>
            <a:ext cx="11237422" cy="24258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600" dirty="0"/>
              <a:t>Meet near Oak Creek:</a:t>
            </a:r>
          </a:p>
          <a:p>
            <a:pPr marL="0" indent="0">
              <a:buNone/>
            </a:pPr>
            <a:r>
              <a:rPr lang="en-US" sz="4600" dirty="0"/>
              <a:t>Follow SW Campus Way west (approx. 20 min walk)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600" dirty="0"/>
              <a:t> Go past campus buildings and barns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600" dirty="0"/>
              <a:t> Look for a white truck parked on the side of the road.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600" dirty="0"/>
              <a:t> Meet at covered bridge. </a:t>
            </a:r>
          </a:p>
          <a:p>
            <a:pPr marL="0" indent="0">
              <a:buNone/>
            </a:pPr>
            <a:endParaRPr lang="en-US" sz="4600" dirty="0"/>
          </a:p>
          <a:p>
            <a:pPr marL="0" indent="0">
              <a:buNone/>
            </a:pPr>
            <a:endParaRPr lang="en-US" sz="4100" dirty="0">
              <a:solidFill>
                <a:schemeClr val="accent1"/>
              </a:solidFill>
            </a:endParaRPr>
          </a:p>
          <a:p>
            <a:pPr marL="3975" lvl="1" indent="0">
              <a:buNone/>
            </a:pPr>
            <a:endParaRPr lang="en-US" sz="2727" dirty="0">
              <a:solidFill>
                <a:schemeClr val="accent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133" dirty="0">
              <a:solidFill>
                <a:schemeClr val="tx1"/>
              </a:solidFill>
            </a:endParaRPr>
          </a:p>
        </p:txBody>
      </p:sp>
      <p:pic>
        <p:nvPicPr>
          <p:cNvPr id="4" name="Picture 3" descr="ecologylab map.png">
            <a:extLst>
              <a:ext uri="{FF2B5EF4-FFF2-40B4-BE49-F238E27FC236}">
                <a16:creationId xmlns:a16="http://schemas.microsoft.com/office/drawing/2014/main" id="{35CB67A3-8133-67B0-F6A4-72C456D765B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39714" b="23714"/>
          <a:stretch>
            <a:fillRect/>
          </a:stretch>
        </p:blipFill>
        <p:spPr bwMode="auto">
          <a:xfrm>
            <a:off x="1481775" y="3832722"/>
            <a:ext cx="8977745" cy="287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raphic 7" descr="Star outline">
            <a:extLst>
              <a:ext uri="{FF2B5EF4-FFF2-40B4-BE49-F238E27FC236}">
                <a16:creationId xmlns:a16="http://schemas.microsoft.com/office/drawing/2014/main" id="{EF351CD3-3ABD-6716-4672-3A2F155B0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8239" y="3642870"/>
            <a:ext cx="1563507" cy="15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5B49027-AE59-6E8B-A785-C90E89DC8823}"/>
              </a:ext>
            </a:extLst>
          </p:cNvPr>
          <p:cNvSpPr txBox="1">
            <a:spLocks/>
          </p:cNvSpPr>
          <p:nvPr/>
        </p:nvSpPr>
        <p:spPr>
          <a:xfrm>
            <a:off x="1028792" y="3123472"/>
            <a:ext cx="9874855" cy="2914650"/>
          </a:xfrm>
          <a:prstGeom prst="rect">
            <a:avLst/>
          </a:prstGeom>
        </p:spPr>
        <p:txBody>
          <a:bodyPr vert="horz" lIns="54198" tIns="27100" rIns="54198" bIns="2710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419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53" b="1" i="0" u="none" strike="noStrike" kern="1200" cap="none" spc="-72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Questions?</a:t>
            </a:r>
            <a:endParaRPr kumimoji="0" lang="en-US" sz="12953" b="1" i="0" u="none" strike="noStrike" kern="1200" cap="none" spc="-7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5066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1E8A-CBA4-D598-9D53-796925EC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Waiver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362F-7D61-E3CA-86AA-48FDBCBDC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Sign the waiver if you didn't sign it yet!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3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233384"/>
            <a:ext cx="5501639" cy="52753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100" dirty="0">
                <a:solidFill>
                  <a:schemeClr val="tx1"/>
                </a:solidFill>
              </a:rPr>
              <a:t>Find a </a:t>
            </a:r>
            <a:r>
              <a:rPr lang="en-US" sz="4100" b="1" dirty="0">
                <a:solidFill>
                  <a:schemeClr val="tx1"/>
                </a:solidFill>
              </a:rPr>
              <a:t>peer reviewed scientific article</a:t>
            </a:r>
            <a:r>
              <a:rPr lang="en-US" sz="4100" dirty="0">
                <a:solidFill>
                  <a:schemeClr val="tx1"/>
                </a:solidFill>
              </a:rPr>
              <a:t> related to your research question. </a:t>
            </a:r>
          </a:p>
          <a:p>
            <a:pPr marL="0" indent="0">
              <a:buNone/>
            </a:pPr>
            <a:r>
              <a:rPr lang="en-US" sz="4100" dirty="0">
                <a:solidFill>
                  <a:schemeClr val="tx1"/>
                </a:solidFill>
              </a:rPr>
              <a:t>Read the article, then write your summary </a:t>
            </a:r>
            <a:r>
              <a:rPr lang="en-US" sz="4100" b="1" dirty="0">
                <a:solidFill>
                  <a:schemeClr val="tx1"/>
                </a:solidFill>
              </a:rPr>
              <a:t>following the format of the example provided on canvas</a:t>
            </a:r>
            <a:r>
              <a:rPr lang="en-US" sz="4100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chemeClr val="tx1"/>
                </a:solidFill>
              </a:rPr>
              <a:t> If you follow that format you will notice that the entire summary is one page!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chemeClr val="tx1"/>
                </a:solidFill>
              </a:rPr>
              <a:t> Be careful copying citations from online – they are likely in a different format. </a:t>
            </a:r>
            <a:br>
              <a:rPr lang="en-US" sz="4100" dirty="0">
                <a:solidFill>
                  <a:schemeClr val="tx1"/>
                </a:solidFill>
              </a:rPr>
            </a:br>
            <a:r>
              <a:rPr lang="en-US" sz="4100" i="1" dirty="0">
                <a:solidFill>
                  <a:schemeClr val="tx1"/>
                </a:solidFill>
              </a:rPr>
              <a:t>See Canvas for citation help!</a:t>
            </a:r>
          </a:p>
          <a:p>
            <a:pPr marL="0" indent="0">
              <a:buNone/>
            </a:pPr>
            <a:r>
              <a:rPr lang="en-US" sz="4100" b="1" dirty="0">
                <a:solidFill>
                  <a:schemeClr val="tx1"/>
                </a:solidFill>
              </a:rPr>
              <a:t>Submit to both the assignment page and your group discussion board!</a:t>
            </a:r>
          </a:p>
          <a:p>
            <a:pPr marL="0" indent="0">
              <a:buNone/>
            </a:pPr>
            <a:endParaRPr lang="en-US" sz="4100" dirty="0">
              <a:solidFill>
                <a:schemeClr val="accent1"/>
              </a:solidFill>
            </a:endParaRPr>
          </a:p>
          <a:p>
            <a:pPr marL="3975" lvl="1" indent="0">
              <a:buNone/>
            </a:pPr>
            <a:endParaRPr lang="en-US" sz="2727" dirty="0">
              <a:solidFill>
                <a:schemeClr val="accent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133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8AC15F-FE77-0A87-65F1-4B67C259F3E1}"/>
              </a:ext>
            </a:extLst>
          </p:cNvPr>
          <p:cNvGrpSpPr/>
          <p:nvPr/>
        </p:nvGrpSpPr>
        <p:grpSpPr>
          <a:xfrm>
            <a:off x="6539345" y="1233383"/>
            <a:ext cx="5169130" cy="4391233"/>
            <a:chOff x="6523703" y="1233713"/>
            <a:chExt cx="5078350" cy="4165603"/>
          </a:xfrm>
        </p:grpSpPr>
        <p:pic>
          <p:nvPicPr>
            <p:cNvPr id="3074" name="Picture 2" descr="Its a real challenge to write a paper or... - Science Memes">
              <a:extLst>
                <a:ext uri="{FF2B5EF4-FFF2-40B4-BE49-F238E27FC236}">
                  <a16:creationId xmlns:a16="http://schemas.microsoft.com/office/drawing/2014/main" id="{218203E4-A6C1-316F-0EC8-7A33A67EA9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826"/>
            <a:stretch/>
          </p:blipFill>
          <p:spPr bwMode="auto">
            <a:xfrm>
              <a:off x="6523703" y="1233713"/>
              <a:ext cx="2758842" cy="416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ts a real challenge to write a paper or... - Science Memes">
              <a:extLst>
                <a:ext uri="{FF2B5EF4-FFF2-40B4-BE49-F238E27FC236}">
                  <a16:creationId xmlns:a16="http://schemas.microsoft.com/office/drawing/2014/main" id="{2591B093-167A-28C9-029D-CDA0D15F71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5"/>
            <a:stretch/>
          </p:blipFill>
          <p:spPr bwMode="auto">
            <a:xfrm>
              <a:off x="9282545" y="1233714"/>
              <a:ext cx="2319508" cy="416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56D2A61E-6C78-1A5F-B6F0-6005D0CF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142620"/>
            <a:ext cx="6744904" cy="855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Individual Annotated Bib.</a:t>
            </a:r>
          </a:p>
        </p:txBody>
      </p:sp>
    </p:spTree>
    <p:extLst>
      <p:ext uri="{BB962C8B-B14F-4D97-AF65-F5344CB8AC3E}">
        <p14:creationId xmlns:p14="http://schemas.microsoft.com/office/powerpoint/2010/main" val="6586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233384"/>
            <a:ext cx="5501639" cy="52753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100" dirty="0">
                <a:solidFill>
                  <a:schemeClr val="tx1"/>
                </a:solidFill>
              </a:rPr>
              <a:t>Find a </a:t>
            </a:r>
            <a:r>
              <a:rPr lang="en-US" sz="4100" b="1" dirty="0">
                <a:solidFill>
                  <a:schemeClr val="tx1"/>
                </a:solidFill>
              </a:rPr>
              <a:t>peer reviewed scientific article</a:t>
            </a:r>
            <a:r>
              <a:rPr lang="en-US" sz="4100" dirty="0">
                <a:solidFill>
                  <a:schemeClr val="tx1"/>
                </a:solidFill>
              </a:rPr>
              <a:t> related to your research question. </a:t>
            </a:r>
          </a:p>
          <a:p>
            <a:pPr marL="0" indent="0">
              <a:buNone/>
            </a:pPr>
            <a:r>
              <a:rPr lang="en-US" sz="4100" dirty="0">
                <a:solidFill>
                  <a:schemeClr val="tx1"/>
                </a:solidFill>
              </a:rPr>
              <a:t>Read the article, then write your summary </a:t>
            </a:r>
            <a:r>
              <a:rPr lang="en-US" sz="4100" b="1" dirty="0">
                <a:solidFill>
                  <a:schemeClr val="tx1"/>
                </a:solidFill>
              </a:rPr>
              <a:t>following the format of the example provided on canvas</a:t>
            </a:r>
            <a:r>
              <a:rPr lang="en-US" sz="4100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chemeClr val="tx1"/>
                </a:solidFill>
              </a:rPr>
              <a:t> If you follow that format you will notice that the entire summary is one page!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100" dirty="0">
                <a:solidFill>
                  <a:schemeClr val="tx1"/>
                </a:solidFill>
              </a:rPr>
              <a:t> Be careful copying citations from online – they are likely in a different format. See Canvas for citation help!</a:t>
            </a:r>
          </a:p>
          <a:p>
            <a:pPr marL="0" indent="0">
              <a:buNone/>
            </a:pPr>
            <a:r>
              <a:rPr lang="en-US" sz="4100" b="1" dirty="0">
                <a:solidFill>
                  <a:schemeClr val="tx1"/>
                </a:solidFill>
              </a:rPr>
              <a:t>Submit to both the assignment page and your group discussion board!</a:t>
            </a:r>
          </a:p>
          <a:p>
            <a:pPr marL="0" indent="0">
              <a:buNone/>
            </a:pPr>
            <a:endParaRPr lang="en-US" sz="4100" dirty="0">
              <a:solidFill>
                <a:schemeClr val="accent1"/>
              </a:solidFill>
            </a:endParaRPr>
          </a:p>
          <a:p>
            <a:pPr marL="3975" lvl="1" indent="0">
              <a:buNone/>
            </a:pPr>
            <a:endParaRPr lang="en-US" sz="2727" dirty="0">
              <a:solidFill>
                <a:schemeClr val="accent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133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8AC15F-FE77-0A87-65F1-4B67C259F3E1}"/>
              </a:ext>
            </a:extLst>
          </p:cNvPr>
          <p:cNvGrpSpPr/>
          <p:nvPr/>
        </p:nvGrpSpPr>
        <p:grpSpPr>
          <a:xfrm>
            <a:off x="6539345" y="1233383"/>
            <a:ext cx="5169130" cy="4391233"/>
            <a:chOff x="6523703" y="1233713"/>
            <a:chExt cx="5078350" cy="4165603"/>
          </a:xfrm>
        </p:grpSpPr>
        <p:pic>
          <p:nvPicPr>
            <p:cNvPr id="3074" name="Picture 2" descr="Its a real challenge to write a paper or... - Science Memes">
              <a:extLst>
                <a:ext uri="{FF2B5EF4-FFF2-40B4-BE49-F238E27FC236}">
                  <a16:creationId xmlns:a16="http://schemas.microsoft.com/office/drawing/2014/main" id="{218203E4-A6C1-316F-0EC8-7A33A67EA9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826"/>
            <a:stretch/>
          </p:blipFill>
          <p:spPr bwMode="auto">
            <a:xfrm>
              <a:off x="6523703" y="1233713"/>
              <a:ext cx="2758842" cy="416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ts a real challenge to write a paper or... - Science Memes">
              <a:extLst>
                <a:ext uri="{FF2B5EF4-FFF2-40B4-BE49-F238E27FC236}">
                  <a16:creationId xmlns:a16="http://schemas.microsoft.com/office/drawing/2014/main" id="{2591B093-167A-28C9-029D-CDA0D15F71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5"/>
            <a:stretch/>
          </p:blipFill>
          <p:spPr bwMode="auto">
            <a:xfrm>
              <a:off x="9282545" y="1233714"/>
              <a:ext cx="2319508" cy="416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56D2A61E-6C78-1A5F-B6F0-6005D0CF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142620"/>
            <a:ext cx="6817094" cy="855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Individual Annotated Bib.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A15B2-4A29-C3C5-258A-1C7268D0FC51}"/>
              </a:ext>
            </a:extLst>
          </p:cNvPr>
          <p:cNvSpPr txBox="1"/>
          <p:nvPr/>
        </p:nvSpPr>
        <p:spPr>
          <a:xfrm>
            <a:off x="2563090" y="1970250"/>
            <a:ext cx="6567055" cy="255454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MOST COMMON MISTAKES:</a:t>
            </a:r>
          </a:p>
          <a:p>
            <a:r>
              <a:rPr lang="en-US" sz="3200" dirty="0"/>
              <a:t>- Not choosing a peer reviewed scientific article</a:t>
            </a:r>
          </a:p>
          <a:p>
            <a:r>
              <a:rPr lang="en-US" sz="3200" dirty="0"/>
              <a:t>- Not following the example format results in many components missing. </a:t>
            </a:r>
          </a:p>
        </p:txBody>
      </p:sp>
    </p:spTree>
    <p:extLst>
      <p:ext uri="{BB962C8B-B14F-4D97-AF65-F5344CB8AC3E}">
        <p14:creationId xmlns:p14="http://schemas.microsoft.com/office/powerpoint/2010/main" val="234896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837E-FC6A-40A0-B6C0-AD6C18BE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287498"/>
            <a:ext cx="10772775" cy="958206"/>
          </a:xfrm>
        </p:spPr>
        <p:txBody>
          <a:bodyPr>
            <a:normAutofit/>
          </a:bodyPr>
          <a:lstStyle/>
          <a:p>
            <a:r>
              <a:rPr lang="en-US" sz="4800" dirty="0"/>
              <a:t>Journal article: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DF33-D8CE-4DD8-8F8C-AE410EFA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364974"/>
            <a:ext cx="10753725" cy="51948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GENERAL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Authors listed with last names followed by first initial(s). </a:t>
            </a:r>
            <a:r>
              <a:rPr lang="en-US" dirty="0">
                <a:solidFill>
                  <a:srgbClr val="FFC000"/>
                </a:solidFill>
              </a:rPr>
              <a:t>Year of publication. </a:t>
            </a:r>
            <a:r>
              <a:rPr lang="en-US" dirty="0">
                <a:solidFill>
                  <a:srgbClr val="00B050"/>
                </a:solidFill>
              </a:rPr>
              <a:t>Title.</a:t>
            </a:r>
            <a:r>
              <a:rPr lang="en-US" dirty="0"/>
              <a:t> </a:t>
            </a:r>
            <a:r>
              <a:rPr lang="en-US" i="1" dirty="0">
                <a:solidFill>
                  <a:srgbClr val="0070C0"/>
                </a:solidFill>
              </a:rPr>
              <a:t>Journal published in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journal edition(volume if there is one)</a:t>
            </a:r>
            <a:r>
              <a:rPr lang="en-US" dirty="0">
                <a:solidFill>
                  <a:srgbClr val="7030A0"/>
                </a:solidFill>
              </a:rPr>
              <a:t>: pages.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EXAMPLES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Example with one author: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Lynn B.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2022.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Cats are incredible, but especially Pancake. </a:t>
            </a:r>
            <a:r>
              <a:rPr lang="en-US" i="1" dirty="0">
                <a:solidFill>
                  <a:srgbClr val="0070C0"/>
                </a:solidFill>
              </a:rPr>
              <a:t>The Journal of Cats Are Awesome </a:t>
            </a:r>
            <a:r>
              <a:rPr lang="en-US" b="1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: 23-46.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Example with two authors: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Pride W and Lightyear B. </a:t>
            </a:r>
            <a:r>
              <a:rPr lang="en-US" dirty="0">
                <a:solidFill>
                  <a:srgbClr val="FFC000"/>
                </a:solidFill>
              </a:rPr>
              <a:t>1995. </a:t>
            </a:r>
            <a:r>
              <a:rPr lang="en-US" dirty="0">
                <a:solidFill>
                  <a:srgbClr val="00B050"/>
                </a:solidFill>
              </a:rPr>
              <a:t>To infinity and beyond. </a:t>
            </a:r>
            <a:r>
              <a:rPr lang="en-US" i="1" dirty="0">
                <a:solidFill>
                  <a:srgbClr val="0070C0"/>
                </a:solidFill>
              </a:rPr>
              <a:t>The Secret Life of Toys </a:t>
            </a:r>
            <a:r>
              <a:rPr lang="en-US" b="1" dirty="0">
                <a:solidFill>
                  <a:srgbClr val="7030A0"/>
                </a:solidFill>
              </a:rPr>
              <a:t>11</a:t>
            </a:r>
            <a:r>
              <a:rPr lang="en-US" dirty="0">
                <a:solidFill>
                  <a:srgbClr val="7030A0"/>
                </a:solidFill>
              </a:rPr>
              <a:t>: 22-33.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Example with three authors: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Potter H, Granger H, and Weasley R. </a:t>
            </a:r>
            <a:r>
              <a:rPr lang="en-US" dirty="0">
                <a:solidFill>
                  <a:srgbClr val="FFC000"/>
                </a:solidFill>
              </a:rPr>
              <a:t>2000.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How to tickle a whomping willow. </a:t>
            </a:r>
            <a:r>
              <a:rPr lang="en-US" i="1" dirty="0">
                <a:solidFill>
                  <a:srgbClr val="0070C0"/>
                </a:solidFill>
              </a:rPr>
              <a:t>The Journal of Advanced Magic</a:t>
            </a:r>
            <a:r>
              <a:rPr lang="en-US" i="1" dirty="0"/>
              <a:t> </a:t>
            </a:r>
            <a:r>
              <a:rPr lang="en-US" b="1" dirty="0">
                <a:solidFill>
                  <a:srgbClr val="7030A0"/>
                </a:solidFill>
              </a:rPr>
              <a:t>6</a:t>
            </a:r>
            <a:r>
              <a:rPr lang="en-US" dirty="0">
                <a:solidFill>
                  <a:srgbClr val="7030A0"/>
                </a:solidFill>
              </a:rPr>
              <a:t>: 26-42.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Example with greater than three authors: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Brown M, Bunton E, Halliwell G, </a:t>
            </a:r>
            <a:r>
              <a:rPr lang="en-US" i="1" dirty="0">
                <a:solidFill>
                  <a:srgbClr val="FF0000"/>
                </a:solidFill>
              </a:rPr>
              <a:t>et al.</a:t>
            </a:r>
            <a:r>
              <a:rPr lang="en-US" i="1" dirty="0"/>
              <a:t> </a:t>
            </a:r>
            <a:r>
              <a:rPr lang="en-US" dirty="0">
                <a:solidFill>
                  <a:srgbClr val="FFC000"/>
                </a:solidFill>
              </a:rPr>
              <a:t>1996.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Spice up your life. </a:t>
            </a:r>
            <a:r>
              <a:rPr lang="en-US" i="1" dirty="0">
                <a:solidFill>
                  <a:srgbClr val="0070C0"/>
                </a:solidFill>
              </a:rPr>
              <a:t>Wannabe Journal </a:t>
            </a:r>
            <a:r>
              <a:rPr lang="en-US" b="1" dirty="0">
                <a:solidFill>
                  <a:srgbClr val="7030A0"/>
                </a:solidFill>
              </a:rPr>
              <a:t>97</a:t>
            </a:r>
            <a:r>
              <a:rPr lang="en-US" dirty="0">
                <a:solidFill>
                  <a:srgbClr val="7030A0"/>
                </a:solidFill>
              </a:rPr>
              <a:t>: 1-33.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A3FEE-5FC1-961A-A5B1-B2FE489BC234}"/>
              </a:ext>
            </a:extLst>
          </p:cNvPr>
          <p:cNvSpPr txBox="1"/>
          <p:nvPr/>
        </p:nvSpPr>
        <p:spPr>
          <a:xfrm>
            <a:off x="4475746" y="408306"/>
            <a:ext cx="6954253" cy="10772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See “citations are hard” document on Canvas for citation guidance. </a:t>
            </a:r>
          </a:p>
        </p:txBody>
      </p:sp>
    </p:spTree>
    <p:extLst>
      <p:ext uri="{BB962C8B-B14F-4D97-AF65-F5344CB8AC3E}">
        <p14:creationId xmlns:p14="http://schemas.microsoft.com/office/powerpoint/2010/main" val="19035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9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5B49027-AE59-6E8B-A785-C90E89DC8823}"/>
              </a:ext>
            </a:extLst>
          </p:cNvPr>
          <p:cNvSpPr txBox="1">
            <a:spLocks/>
          </p:cNvSpPr>
          <p:nvPr/>
        </p:nvSpPr>
        <p:spPr>
          <a:xfrm>
            <a:off x="1028792" y="3123472"/>
            <a:ext cx="9874855" cy="2914650"/>
          </a:xfrm>
          <a:prstGeom prst="rect">
            <a:avLst/>
          </a:prstGeom>
        </p:spPr>
        <p:txBody>
          <a:bodyPr vert="horz" lIns="54198" tIns="27100" rIns="54198" bIns="2710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419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53" b="1" i="0" u="none" strike="noStrike" kern="1200" cap="none" spc="-72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Questions?</a:t>
            </a:r>
            <a:endParaRPr kumimoji="0" lang="en-US" sz="12953" b="1" i="0" u="none" strike="noStrike" kern="1200" cap="none" spc="-7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950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9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1157-24C0-4712-84F1-BD1D58900F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48453" y="4525542"/>
            <a:ext cx="9544865" cy="2849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Today’s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44362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61847"/>
            <a:ext cx="8604504" cy="8552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BI223 Course false brome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073" y="1424376"/>
            <a:ext cx="7680960" cy="433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Oak Creek is managed by OSU, and the watershed has been invaded with False brome.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You’re participating in </a:t>
            </a:r>
            <a:r>
              <a:rPr lang="en-US" sz="3600" dirty="0">
                <a:solidFill>
                  <a:schemeClr val="accent1"/>
                </a:solidFill>
              </a:rPr>
              <a:t>a course experiment spanning many years </a:t>
            </a:r>
            <a:r>
              <a:rPr lang="en-US" sz="3600" dirty="0"/>
              <a:t>examining the effectiveness of hand pulling false brome.</a:t>
            </a:r>
          </a:p>
          <a:p>
            <a:pPr marL="0" indent="0">
              <a:buNone/>
            </a:pPr>
            <a:endParaRPr lang="en-US" sz="4100" dirty="0">
              <a:solidFill>
                <a:schemeClr val="accent1"/>
              </a:solidFill>
            </a:endParaRPr>
          </a:p>
          <a:p>
            <a:pPr marL="3975" lvl="1" indent="0">
              <a:buNone/>
            </a:pPr>
            <a:endParaRPr lang="en-US" sz="2727" dirty="0">
              <a:solidFill>
                <a:schemeClr val="accent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727" dirty="0">
              <a:solidFill>
                <a:schemeClr val="tx1"/>
              </a:solidFill>
            </a:endParaRPr>
          </a:p>
          <a:p>
            <a:endParaRPr lang="en-US" sz="2133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E9A63-5A21-ACD2-67A1-F1772EA6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337" y="632940"/>
            <a:ext cx="3128632" cy="2346474"/>
          </a:xfrm>
          <a:prstGeom prst="rect">
            <a:avLst/>
          </a:prstGeom>
        </p:spPr>
      </p:pic>
      <p:pic>
        <p:nvPicPr>
          <p:cNvPr id="8" name="Picture 2" descr="False Brome | Columbia Gorge">
            <a:extLst>
              <a:ext uri="{FF2B5EF4-FFF2-40B4-BE49-F238E27FC236}">
                <a16:creationId xmlns:a16="http://schemas.microsoft.com/office/drawing/2014/main" id="{75CE4D0C-A2FF-AD31-312B-5F3BA639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37" y="3862776"/>
            <a:ext cx="3128632" cy="23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ush - Emoji | fnbr.co — Fortnite Cosmetics">
            <a:extLst>
              <a:ext uri="{FF2B5EF4-FFF2-40B4-BE49-F238E27FC236}">
                <a16:creationId xmlns:a16="http://schemas.microsoft.com/office/drawing/2014/main" id="{EA01FEAF-EAC2-8378-25F6-8888C627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97" y="126619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74273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2_Metropolita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A8A2BB7-7C5E-4EB2-B1F1-CFFF0F57E77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2845</TotalTime>
  <Words>969</Words>
  <Application>Microsoft Office PowerPoint</Application>
  <PresentationFormat>Widescreen</PresentationFormat>
  <Paragraphs>210</Paragraphs>
  <Slides>22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Metropolitan</vt:lpstr>
      <vt:lpstr>2_Metropolitan</vt:lpstr>
      <vt:lpstr>Lab 6: Oak creek</vt:lpstr>
      <vt:lpstr>Lab roadmap </vt:lpstr>
      <vt:lpstr>Waiver</vt:lpstr>
      <vt:lpstr>Individual Annotated Bib.</vt:lpstr>
      <vt:lpstr>Individual Annotated Bib.</vt:lpstr>
      <vt:lpstr>Journal article: </vt:lpstr>
      <vt:lpstr>PowerPoint Presentation</vt:lpstr>
      <vt:lpstr>Today’s activities</vt:lpstr>
      <vt:lpstr>BI223 Course false brome removal</vt:lpstr>
      <vt:lpstr>Project timeline</vt:lpstr>
      <vt:lpstr>Data entry: Due Sunday!</vt:lpstr>
      <vt:lpstr>Protocol video</vt:lpstr>
      <vt:lpstr>data collection</vt:lpstr>
      <vt:lpstr>data collection</vt:lpstr>
      <vt:lpstr>PowerPoint Presentation</vt:lpstr>
      <vt:lpstr>PowerPoint Presentation</vt:lpstr>
      <vt:lpstr>PowerPoint Presentation</vt:lpstr>
      <vt:lpstr>Your quadrats</vt:lpstr>
      <vt:lpstr>PowerPoint Presentation</vt:lpstr>
      <vt:lpstr>PowerPoint Presentation</vt:lpstr>
      <vt:lpstr>Out to the field!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biology 223 lab!</dc:title>
  <dc:creator>Charles</dc:creator>
  <cp:lastModifiedBy>Bryan Lynn</cp:lastModifiedBy>
  <cp:revision>174</cp:revision>
  <dcterms:created xsi:type="dcterms:W3CDTF">2022-03-21T16:05:20Z</dcterms:created>
  <dcterms:modified xsi:type="dcterms:W3CDTF">2024-05-06T17:39:56Z</dcterms:modified>
</cp:coreProperties>
</file>